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 id="214748370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oboto Slab"/>
      <p:regular r:id="rId47"/>
      <p:bold r:id="rId48"/>
    </p:embeddedFont>
    <p:embeddedFont>
      <p:font typeface="Montserrat"/>
      <p:regular r:id="rId49"/>
      <p:bold r:id="rId50"/>
      <p:italic r:id="rId51"/>
      <p:boldItalic r:id="rId52"/>
    </p:embeddedFont>
    <p:embeddedFont>
      <p:font typeface="Anaheim"/>
      <p:regular r:id="rId53"/>
    </p:embeddedFont>
    <p:embeddedFont>
      <p:font typeface="Manrope"/>
      <p:regular r:id="rId54"/>
      <p:bold r:id="rId55"/>
    </p:embeddedFont>
    <p:embeddedFont>
      <p:font typeface="Bebas Neue"/>
      <p:regular r:id="rId56"/>
    </p:embeddedFont>
    <p:embeddedFont>
      <p:font typeface="Epilogue"/>
      <p:regular r:id="rId57"/>
      <p:bold r:id="rId58"/>
      <p:italic r:id="rId59"/>
      <p:boldItalic r:id="rId60"/>
    </p:embeddedFont>
    <p:embeddedFont>
      <p:font typeface="PT Sans"/>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Slab-bold.fntdata"/><Relationship Id="rId47" Type="http://schemas.openxmlformats.org/officeDocument/2006/relationships/font" Target="fonts/RobotoSlab-regular.fntdata"/><Relationship Id="rId49" Type="http://schemas.openxmlformats.org/officeDocument/2006/relationships/font" Target="fonts/Montserra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TSans-bold.fntdata"/><Relationship Id="rId61" Type="http://schemas.openxmlformats.org/officeDocument/2006/relationships/font" Target="fonts/PTSans-regular.fntdata"/><Relationship Id="rId20" Type="http://schemas.openxmlformats.org/officeDocument/2006/relationships/slide" Target="slides/slide14.xml"/><Relationship Id="rId64" Type="http://schemas.openxmlformats.org/officeDocument/2006/relationships/font" Target="fonts/PTSans-boldItalic.fntdata"/><Relationship Id="rId63" Type="http://schemas.openxmlformats.org/officeDocument/2006/relationships/font" Target="fonts/PTSans-italic.fntdata"/><Relationship Id="rId22" Type="http://schemas.openxmlformats.org/officeDocument/2006/relationships/slide" Target="slides/slide16.xml"/><Relationship Id="rId66" Type="http://schemas.openxmlformats.org/officeDocument/2006/relationships/font" Target="fonts/DMSans-bold.fntdata"/><Relationship Id="rId21" Type="http://schemas.openxmlformats.org/officeDocument/2006/relationships/slide" Target="slides/slide15.xml"/><Relationship Id="rId65" Type="http://schemas.openxmlformats.org/officeDocument/2006/relationships/font" Target="fonts/DMSans-regular.fntdata"/><Relationship Id="rId24" Type="http://schemas.openxmlformats.org/officeDocument/2006/relationships/slide" Target="slides/slide18.xml"/><Relationship Id="rId68" Type="http://schemas.openxmlformats.org/officeDocument/2006/relationships/font" Target="fonts/DMSans-boldItalic.fntdata"/><Relationship Id="rId23" Type="http://schemas.openxmlformats.org/officeDocument/2006/relationships/slide" Target="slides/slide17.xml"/><Relationship Id="rId67" Type="http://schemas.openxmlformats.org/officeDocument/2006/relationships/font" Target="fonts/DMSans-italic.fntdata"/><Relationship Id="rId60" Type="http://schemas.openxmlformats.org/officeDocument/2006/relationships/font" Target="fonts/Epilogue-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Anaheim-regular.fntdata"/><Relationship Id="rId52" Type="http://schemas.openxmlformats.org/officeDocument/2006/relationships/font" Target="fonts/Montserrat-boldItalic.fntdata"/><Relationship Id="rId11" Type="http://schemas.openxmlformats.org/officeDocument/2006/relationships/slide" Target="slides/slide5.xml"/><Relationship Id="rId55" Type="http://schemas.openxmlformats.org/officeDocument/2006/relationships/font" Target="fonts/Manrope-bold.fntdata"/><Relationship Id="rId10" Type="http://schemas.openxmlformats.org/officeDocument/2006/relationships/slide" Target="slides/slide4.xml"/><Relationship Id="rId54" Type="http://schemas.openxmlformats.org/officeDocument/2006/relationships/font" Target="fonts/Manrope-regular.fntdata"/><Relationship Id="rId13" Type="http://schemas.openxmlformats.org/officeDocument/2006/relationships/slide" Target="slides/slide7.xml"/><Relationship Id="rId57" Type="http://schemas.openxmlformats.org/officeDocument/2006/relationships/font" Target="fonts/Epilogue-regular.fntdata"/><Relationship Id="rId12" Type="http://schemas.openxmlformats.org/officeDocument/2006/relationships/slide" Target="slides/slide6.xml"/><Relationship Id="rId56" Type="http://schemas.openxmlformats.org/officeDocument/2006/relationships/font" Target="fonts/BebasNeue-regular.fntdata"/><Relationship Id="rId15" Type="http://schemas.openxmlformats.org/officeDocument/2006/relationships/slide" Target="slides/slide9.xml"/><Relationship Id="rId59" Type="http://schemas.openxmlformats.org/officeDocument/2006/relationships/font" Target="fonts/Epilogue-italic.fntdata"/><Relationship Id="rId14" Type="http://schemas.openxmlformats.org/officeDocument/2006/relationships/slide" Target="slides/slide8.xml"/><Relationship Id="rId58" Type="http://schemas.openxmlformats.org/officeDocument/2006/relationships/font" Target="fonts/Epilogu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81f64e750f_1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81f64e750f_1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619719cacb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619719cacb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2619719cacb_0_2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2619719cacb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619719cacb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619719cacb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619719cacb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619719cacb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a6ae4cc79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a6ae4cc79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9c67ce37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9c67ce37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a6ae4cc791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a6ae4cc791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a7171634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2a7171634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619719cacb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619719cacb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DM Sans"/>
                <a:ea typeface="DM Sans"/>
                <a:cs typeface="DM Sans"/>
                <a:sym typeface="DM Sans"/>
              </a:rPr>
              <a:t>Take the average number of users per event category per month. Compare the number of users per event category across different months. From this data, we can determine the event category that would attract the most users, from there, increase efforts to host more of such events.</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632db6f0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632db6f0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DM Sans"/>
                <a:ea typeface="DM Sans"/>
                <a:cs typeface="DM Sans"/>
                <a:sym typeface="DM Sans"/>
              </a:rPr>
              <a:t>Take the average number of users per event category per month. Compare the number of users per event category across different months. From this data, we can determine the event category that would attract the most users, from there, increase efforts to host more of such events.</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9c6505863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9c6505863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619719cacb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619719cacb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a344be49ca_9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a344be49ca_9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a344be49ca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a344be49ca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619719cacb_0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2619719cacb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a3c2ac8bb8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a3c2ac8bb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a3c2ac8bb8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a3c2ac8bb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First we would select UserID as the unique identifier for the dataset. To calculate the user engagement score, we would have to count the number of distinct interaction for each activity and calculate the Engagement score after receiving the count. This gives certain weights [give example of like 40%] to each activity based on how much they would reveal about User Engagement [and explain complex user engagement score]</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The final step  would be to join all the tables together to receive the whole picture of the dataset. The User Engagement Score is out of 15. </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a6ae4cc79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a6ae4cc79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First we would select UserID as the unique identifier for the dataset. To calculate the user engagement score, we would have to count the number of distinct interaction for each activity and calculate the Engagement score after receiving the count. This gives certain weights [give example of like 40%] to each activity based on how much they would reveal about User Engagement [and explain complex user engagement score]</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The final step  would be to join all the tables together to receive the whole picture of the dataset. The User Engagement Score is out of 15. </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a6ae4cc79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a6ae4cc79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First we would select UserID as the unique identifier for the dataset. To calculate the user engagement score, we would have to count the number of distinct interaction for each activity and calculate the Engagement score after receiving the count. This gives certain weights [give example of like 40%] to each activity based on how much they would reveal about User Engagement [and explain complex user engagement score]</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The final step  would be to join all the tables together to receive the whole picture of the dataset. The User Engagement Score is out of 15. </a:t>
            </a:r>
            <a:endParaRPr sz="1200">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a3c2ac8bb8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a3c2ac8bb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a3c2ac8bb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a3c2ac8bb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619719ca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619719c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a6ae4cc79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a6ae4cc79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a6ae4cc79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2a6ae4cc79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a3c2ac8bb8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a3c2ac8bb8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a6ae4cc79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a6ae4cc79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a3c2ac8bb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a3c2ac8b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a3c2ac8bb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a3c2ac8bb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a3c2ac8bb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a3c2ac8bb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Boyce codd normal form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a7171634c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a7171634c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Boyce codd normal form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a7171634c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a7171634c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Boyce codd normal form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635280f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635280f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a6ae4cc79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a6ae4cc79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a7171634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a7171634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Boyce codd normal form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619719cacb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619719cacb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619719cacb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619719cacb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a6ae4cc791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a6ae4cc791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9c62f09d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9c62f09d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a6ae4cc791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a6ae4cc791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92800" y="1376625"/>
            <a:ext cx="6589200" cy="2272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b="1" sz="4600">
                <a:latin typeface="Epilogue"/>
                <a:ea typeface="Epilogue"/>
                <a:cs typeface="Epilogue"/>
                <a:sym typeface="Epilogue"/>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192800" y="3672725"/>
            <a:ext cx="5576400" cy="474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 name="Google Shape;12;p2"/>
          <p:cNvSpPr/>
          <p:nvPr/>
        </p:nvSpPr>
        <p:spPr>
          <a:xfrm>
            <a:off x="-47596" y="-289380"/>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953125" y="402288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730975" y="3068038"/>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09400" y="3659288"/>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93308" y="26813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72875" y="-674874"/>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2"/>
          <p:cNvGrpSpPr/>
          <p:nvPr/>
        </p:nvGrpSpPr>
        <p:grpSpPr>
          <a:xfrm>
            <a:off x="7554050" y="4349663"/>
            <a:ext cx="539950" cy="614225"/>
            <a:chOff x="2164400" y="2320325"/>
            <a:chExt cx="539950" cy="614225"/>
          </a:xfrm>
        </p:grpSpPr>
        <p:sp>
          <p:nvSpPr>
            <p:cNvPr id="19" name="Google Shape;19;p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282475" y="4387363"/>
            <a:ext cx="539950" cy="614225"/>
            <a:chOff x="2164400" y="2320325"/>
            <a:chExt cx="539950" cy="614225"/>
          </a:xfrm>
        </p:grpSpPr>
        <p:sp>
          <p:nvSpPr>
            <p:cNvPr id="24" name="Google Shape;24;p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a:off x="8673099" y="1562851"/>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5" name="Shape 175"/>
        <p:cNvGrpSpPr/>
        <p:nvPr/>
      </p:nvGrpSpPr>
      <p:grpSpPr>
        <a:xfrm>
          <a:off x="0" y="0"/>
          <a:ext cx="0" cy="0"/>
          <a:chOff x="0" y="0"/>
          <a:chExt cx="0" cy="0"/>
        </a:xfrm>
      </p:grpSpPr>
      <p:sp>
        <p:nvSpPr>
          <p:cNvPr id="176" name="Google Shape;176;p11"/>
          <p:cNvSpPr txBox="1"/>
          <p:nvPr>
            <p:ph hasCustomPrompt="1" type="title"/>
          </p:nvPr>
        </p:nvSpPr>
        <p:spPr>
          <a:xfrm>
            <a:off x="1639800" y="1609050"/>
            <a:ext cx="5864400" cy="1406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9600"/>
              <a:buNone/>
              <a:defRPr sz="9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7" name="Google Shape;177;p11"/>
          <p:cNvSpPr txBox="1"/>
          <p:nvPr>
            <p:ph idx="1" type="subTitle"/>
          </p:nvPr>
        </p:nvSpPr>
        <p:spPr>
          <a:xfrm>
            <a:off x="1639800" y="3015450"/>
            <a:ext cx="5864400" cy="474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8" name="Google Shape;178;p11"/>
          <p:cNvSpPr/>
          <p:nvPr/>
        </p:nvSpPr>
        <p:spPr>
          <a:xfrm>
            <a:off x="-522352" y="42402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69125" y="37737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1384433" y="43276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919275" y="35907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155212" y="-3299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250500" y="532675"/>
            <a:ext cx="539975" cy="614475"/>
            <a:chOff x="3536675" y="2846650"/>
            <a:chExt cx="539975" cy="614475"/>
          </a:xfrm>
        </p:grpSpPr>
        <p:sp>
          <p:nvSpPr>
            <p:cNvPr id="184" name="Google Shape;184;p11"/>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7832988" y="4240288"/>
            <a:ext cx="539975" cy="614475"/>
            <a:chOff x="3536675" y="2846650"/>
            <a:chExt cx="539975" cy="614475"/>
          </a:xfrm>
        </p:grpSpPr>
        <p:sp>
          <p:nvSpPr>
            <p:cNvPr id="189" name="Google Shape;189;p11"/>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11"/>
          <p:cNvSpPr/>
          <p:nvPr/>
        </p:nvSpPr>
        <p:spPr>
          <a:xfrm>
            <a:off x="6155138" y="-3299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5932988" y="-12847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96" name="Shape 196"/>
        <p:cNvGrpSpPr/>
        <p:nvPr/>
      </p:nvGrpSpPr>
      <p:grpSpPr>
        <a:xfrm>
          <a:off x="0" y="0"/>
          <a:ext cx="0" cy="0"/>
          <a:chOff x="0" y="0"/>
          <a:chExt cx="0" cy="0"/>
        </a:xfrm>
      </p:grpSpPr>
      <p:sp>
        <p:nvSpPr>
          <p:cNvPr id="197" name="Google Shape;19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98" name="Shape 198"/>
        <p:cNvGrpSpPr/>
        <p:nvPr/>
      </p:nvGrpSpPr>
      <p:grpSpPr>
        <a:xfrm>
          <a:off x="0" y="0"/>
          <a:ext cx="0" cy="0"/>
          <a:chOff x="0" y="0"/>
          <a:chExt cx="0" cy="0"/>
        </a:xfrm>
      </p:grpSpPr>
      <p:sp>
        <p:nvSpPr>
          <p:cNvPr id="199" name="Google Shape;19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0" name="Google Shape;200;p13"/>
          <p:cNvSpPr txBox="1"/>
          <p:nvPr>
            <p:ph hasCustomPrompt="1" idx="2" type="title"/>
          </p:nvPr>
        </p:nvSpPr>
        <p:spPr>
          <a:xfrm>
            <a:off x="184590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p:nvPr>
            <p:ph hasCustomPrompt="1" idx="3" type="title"/>
          </p:nvPr>
        </p:nvSpPr>
        <p:spPr>
          <a:xfrm>
            <a:off x="184590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p:nvPr>
            <p:ph hasCustomPrompt="1" idx="4" type="title"/>
          </p:nvPr>
        </p:nvSpPr>
        <p:spPr>
          <a:xfrm>
            <a:off x="420465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p:nvPr>
            <p:ph hasCustomPrompt="1" idx="5" type="title"/>
          </p:nvPr>
        </p:nvSpPr>
        <p:spPr>
          <a:xfrm>
            <a:off x="420465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4" name="Google Shape;204;p13"/>
          <p:cNvSpPr txBox="1"/>
          <p:nvPr>
            <p:ph hasCustomPrompt="1" idx="6" type="title"/>
          </p:nvPr>
        </p:nvSpPr>
        <p:spPr>
          <a:xfrm>
            <a:off x="656340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p:nvPr>
            <p:ph hasCustomPrompt="1" idx="7" type="title"/>
          </p:nvPr>
        </p:nvSpPr>
        <p:spPr>
          <a:xfrm>
            <a:off x="656340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6" name="Google Shape;206;p13"/>
          <p:cNvSpPr txBox="1"/>
          <p:nvPr>
            <p:ph idx="1" type="subTitle"/>
          </p:nvPr>
        </p:nvSpPr>
        <p:spPr>
          <a:xfrm>
            <a:off x="103365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7" name="Google Shape;207;p13"/>
          <p:cNvSpPr txBox="1"/>
          <p:nvPr>
            <p:ph idx="8" type="subTitle"/>
          </p:nvPr>
        </p:nvSpPr>
        <p:spPr>
          <a:xfrm>
            <a:off x="339240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13"/>
          <p:cNvSpPr txBox="1"/>
          <p:nvPr>
            <p:ph idx="9" type="subTitle"/>
          </p:nvPr>
        </p:nvSpPr>
        <p:spPr>
          <a:xfrm>
            <a:off x="575115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9" name="Google Shape;209;p13"/>
          <p:cNvSpPr txBox="1"/>
          <p:nvPr>
            <p:ph idx="13" type="subTitle"/>
          </p:nvPr>
        </p:nvSpPr>
        <p:spPr>
          <a:xfrm>
            <a:off x="1033650" y="3356639"/>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0" name="Google Shape;210;p13"/>
          <p:cNvSpPr txBox="1"/>
          <p:nvPr>
            <p:ph idx="14" type="subTitle"/>
          </p:nvPr>
        </p:nvSpPr>
        <p:spPr>
          <a:xfrm>
            <a:off x="3392850" y="3356639"/>
            <a:ext cx="2358300" cy="75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Bebas Neue"/>
              <a:buNone/>
              <a:defRPr b="1" sz="1800">
                <a:solidFill>
                  <a:schemeClr val="dk2"/>
                </a:solidFill>
                <a:latin typeface="Epilogue"/>
                <a:ea typeface="Epilogue"/>
                <a:cs typeface="Epilogue"/>
                <a:sym typeface="Epilogue"/>
              </a:defRPr>
            </a:lvl1pPr>
            <a:lvl2pPr lvl="1"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2pPr>
            <a:lvl3pPr lvl="2"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3pPr>
            <a:lvl4pPr lvl="3"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4pPr>
            <a:lvl5pPr lvl="4"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5pPr>
            <a:lvl6pPr lvl="5"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6pPr>
            <a:lvl7pPr lvl="6"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7pPr>
            <a:lvl8pPr lvl="7"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8pPr>
            <a:lvl9pPr lvl="8"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9pPr>
          </a:lstStyle>
          <a:p/>
        </p:txBody>
      </p:sp>
      <p:sp>
        <p:nvSpPr>
          <p:cNvPr id="211" name="Google Shape;211;p13"/>
          <p:cNvSpPr txBox="1"/>
          <p:nvPr>
            <p:ph idx="15" type="subTitle"/>
          </p:nvPr>
        </p:nvSpPr>
        <p:spPr>
          <a:xfrm>
            <a:off x="5751150" y="3356639"/>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2" name="Google Shape;212;p13"/>
          <p:cNvSpPr/>
          <p:nvPr/>
        </p:nvSpPr>
        <p:spPr>
          <a:xfrm>
            <a:off x="8180600" y="-7530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8110350" y="-5894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1723" y="4002728"/>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84908" y="36444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808850" y="3737863"/>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13"/>
          <p:cNvGrpSpPr/>
          <p:nvPr/>
        </p:nvGrpSpPr>
        <p:grpSpPr>
          <a:xfrm>
            <a:off x="8180600" y="666925"/>
            <a:ext cx="539975" cy="614475"/>
            <a:chOff x="3536675" y="2846650"/>
            <a:chExt cx="539975" cy="614475"/>
          </a:xfrm>
        </p:grpSpPr>
        <p:sp>
          <p:nvSpPr>
            <p:cNvPr id="218" name="Google Shape;218;p13"/>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23" name="Shape 223"/>
        <p:cNvGrpSpPr/>
        <p:nvPr/>
      </p:nvGrpSpPr>
      <p:grpSpPr>
        <a:xfrm>
          <a:off x="0" y="0"/>
          <a:ext cx="0" cy="0"/>
          <a:chOff x="0" y="0"/>
          <a:chExt cx="0" cy="0"/>
        </a:xfrm>
      </p:grpSpPr>
      <p:sp>
        <p:nvSpPr>
          <p:cNvPr id="224" name="Google Shape;224;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5" name="Google Shape;225;p14"/>
          <p:cNvSpPr/>
          <p:nvPr/>
        </p:nvSpPr>
        <p:spPr>
          <a:xfrm>
            <a:off x="257899" y="-132849"/>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4"/>
          <p:cNvGrpSpPr/>
          <p:nvPr/>
        </p:nvGrpSpPr>
        <p:grpSpPr>
          <a:xfrm>
            <a:off x="870050" y="-215175"/>
            <a:ext cx="539975" cy="614475"/>
            <a:chOff x="3536675" y="2846650"/>
            <a:chExt cx="539975" cy="614475"/>
          </a:xfrm>
        </p:grpSpPr>
        <p:sp>
          <p:nvSpPr>
            <p:cNvPr id="227" name="Google Shape;227;p14"/>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4"/>
          <p:cNvSpPr/>
          <p:nvPr/>
        </p:nvSpPr>
        <p:spPr>
          <a:xfrm>
            <a:off x="7484054" y="-969193"/>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8193675" y="-171186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34" name="Shape 234"/>
        <p:cNvGrpSpPr/>
        <p:nvPr/>
      </p:nvGrpSpPr>
      <p:grpSpPr>
        <a:xfrm>
          <a:off x="0" y="0"/>
          <a:ext cx="0" cy="0"/>
          <a:chOff x="0" y="0"/>
          <a:chExt cx="0" cy="0"/>
        </a:xfrm>
      </p:grpSpPr>
      <p:sp>
        <p:nvSpPr>
          <p:cNvPr id="235" name="Google Shape;23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6" name="Google Shape;236;p15"/>
          <p:cNvSpPr/>
          <p:nvPr/>
        </p:nvSpPr>
        <p:spPr>
          <a:xfrm>
            <a:off x="7947750" y="40105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7877500" y="41741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5"/>
          <p:cNvGrpSpPr/>
          <p:nvPr/>
        </p:nvGrpSpPr>
        <p:grpSpPr>
          <a:xfrm rot="269117">
            <a:off x="8568714" y="3559443"/>
            <a:ext cx="539955" cy="614452"/>
            <a:chOff x="3536675" y="2846650"/>
            <a:chExt cx="539975" cy="614475"/>
          </a:xfrm>
        </p:grpSpPr>
        <p:sp>
          <p:nvSpPr>
            <p:cNvPr id="239" name="Google Shape;239;p1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15"/>
          <p:cNvSpPr/>
          <p:nvPr/>
        </p:nvSpPr>
        <p:spPr>
          <a:xfrm>
            <a:off x="-316702" y="-4655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136525" y="-9321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863308" y="3675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47" name="Shape 247"/>
        <p:cNvGrpSpPr/>
        <p:nvPr/>
      </p:nvGrpSpPr>
      <p:grpSpPr>
        <a:xfrm>
          <a:off x="0" y="0"/>
          <a:ext cx="0" cy="0"/>
          <a:chOff x="0" y="0"/>
          <a:chExt cx="0" cy="0"/>
        </a:xfrm>
      </p:grpSpPr>
      <p:sp>
        <p:nvSpPr>
          <p:cNvPr id="248" name="Google Shape;24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9" name="Google Shape;249;p16"/>
          <p:cNvSpPr/>
          <p:nvPr/>
        </p:nvSpPr>
        <p:spPr>
          <a:xfrm>
            <a:off x="8424024" y="-281374"/>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6"/>
          <p:cNvGrpSpPr/>
          <p:nvPr/>
        </p:nvGrpSpPr>
        <p:grpSpPr>
          <a:xfrm rot="227404">
            <a:off x="8723071" y="-2644"/>
            <a:ext cx="539968" cy="614467"/>
            <a:chOff x="3536675" y="2846650"/>
            <a:chExt cx="539975" cy="614475"/>
          </a:xfrm>
        </p:grpSpPr>
        <p:sp>
          <p:nvSpPr>
            <p:cNvPr id="251" name="Google Shape;251;p1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6"/>
          <p:cNvSpPr/>
          <p:nvPr/>
        </p:nvSpPr>
        <p:spPr>
          <a:xfrm>
            <a:off x="7114475" y="48412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378075" y="-3553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385988" y="-10443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6"/>
          <p:cNvGrpSpPr/>
          <p:nvPr/>
        </p:nvGrpSpPr>
        <p:grpSpPr>
          <a:xfrm rot="291528">
            <a:off x="791806" y="-181850"/>
            <a:ext cx="539972" cy="614471"/>
            <a:chOff x="3536675" y="2846650"/>
            <a:chExt cx="539975" cy="614475"/>
          </a:xfrm>
        </p:grpSpPr>
        <p:sp>
          <p:nvSpPr>
            <p:cNvPr id="259" name="Google Shape;259;p1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4" name="Shape 264"/>
        <p:cNvGrpSpPr/>
        <p:nvPr/>
      </p:nvGrpSpPr>
      <p:grpSpPr>
        <a:xfrm>
          <a:off x="0" y="0"/>
          <a:ext cx="0" cy="0"/>
          <a:chOff x="0" y="0"/>
          <a:chExt cx="0" cy="0"/>
        </a:xfrm>
      </p:grpSpPr>
      <p:sp>
        <p:nvSpPr>
          <p:cNvPr id="265" name="Google Shape;26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17"/>
          <p:cNvSpPr/>
          <p:nvPr/>
        </p:nvSpPr>
        <p:spPr>
          <a:xfrm>
            <a:off x="7466200" y="448665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8110175" y="3909538"/>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260900" y="-35910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38750" y="-131395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7"/>
          <p:cNvGrpSpPr/>
          <p:nvPr/>
        </p:nvGrpSpPr>
        <p:grpSpPr>
          <a:xfrm>
            <a:off x="1309575" y="5475"/>
            <a:ext cx="539950" cy="614225"/>
            <a:chOff x="2164400" y="2320325"/>
            <a:chExt cx="539950" cy="614225"/>
          </a:xfrm>
        </p:grpSpPr>
        <p:sp>
          <p:nvSpPr>
            <p:cNvPr id="271" name="Google Shape;271;p17"/>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76" name="Shape 276"/>
        <p:cNvGrpSpPr/>
        <p:nvPr/>
      </p:nvGrpSpPr>
      <p:grpSpPr>
        <a:xfrm>
          <a:off x="0" y="0"/>
          <a:ext cx="0" cy="0"/>
          <a:chOff x="0" y="0"/>
          <a:chExt cx="0" cy="0"/>
        </a:xfrm>
      </p:grpSpPr>
      <p:sp>
        <p:nvSpPr>
          <p:cNvPr id="277" name="Google Shape;27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18"/>
          <p:cNvSpPr/>
          <p:nvPr/>
        </p:nvSpPr>
        <p:spPr>
          <a:xfrm>
            <a:off x="-210475" y="-3022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553588" y="-9912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8"/>
          <p:cNvGrpSpPr/>
          <p:nvPr/>
        </p:nvGrpSpPr>
        <p:grpSpPr>
          <a:xfrm>
            <a:off x="1992388" y="-145300"/>
            <a:ext cx="539975" cy="614475"/>
            <a:chOff x="3536675" y="2846650"/>
            <a:chExt cx="539975" cy="614475"/>
          </a:xfrm>
        </p:grpSpPr>
        <p:sp>
          <p:nvSpPr>
            <p:cNvPr id="281" name="Google Shape;281;p1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8"/>
          <p:cNvSpPr/>
          <p:nvPr/>
        </p:nvSpPr>
        <p:spPr>
          <a:xfrm>
            <a:off x="8274225" y="-550787"/>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8052075" y="-1505637"/>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8468400" y="47323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89" name="Shape 289"/>
        <p:cNvGrpSpPr/>
        <p:nvPr/>
      </p:nvGrpSpPr>
      <p:grpSpPr>
        <a:xfrm>
          <a:off x="0" y="0"/>
          <a:ext cx="0" cy="0"/>
          <a:chOff x="0" y="0"/>
          <a:chExt cx="0" cy="0"/>
        </a:xfrm>
      </p:grpSpPr>
      <p:sp>
        <p:nvSpPr>
          <p:cNvPr id="290" name="Google Shape;29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1" name="Google Shape;291;p19"/>
          <p:cNvSpPr/>
          <p:nvPr/>
        </p:nvSpPr>
        <p:spPr>
          <a:xfrm>
            <a:off x="7590498" y="-357372"/>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8043725" y="-823887"/>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8770508" y="4757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606425" y="44613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828575" y="-508712"/>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9"/>
          <p:cNvGrpSpPr/>
          <p:nvPr/>
        </p:nvGrpSpPr>
        <p:grpSpPr>
          <a:xfrm rot="278767">
            <a:off x="442306" y="810612"/>
            <a:ext cx="539942" cy="614216"/>
            <a:chOff x="2164400" y="2320325"/>
            <a:chExt cx="539950" cy="614225"/>
          </a:xfrm>
        </p:grpSpPr>
        <p:sp>
          <p:nvSpPr>
            <p:cNvPr id="297" name="Google Shape;297;p1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9"/>
          <p:cNvSpPr/>
          <p:nvPr/>
        </p:nvSpPr>
        <p:spPr>
          <a:xfrm>
            <a:off x="8420825" y="39223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03" name="Shape 303"/>
        <p:cNvGrpSpPr/>
        <p:nvPr/>
      </p:nvGrpSpPr>
      <p:grpSpPr>
        <a:xfrm>
          <a:off x="0" y="0"/>
          <a:ext cx="0" cy="0"/>
          <a:chOff x="0" y="0"/>
          <a:chExt cx="0" cy="0"/>
        </a:xfrm>
      </p:grpSpPr>
      <p:sp>
        <p:nvSpPr>
          <p:cNvPr id="304" name="Google Shape;304;p20"/>
          <p:cNvSpPr txBox="1"/>
          <p:nvPr>
            <p:ph type="title"/>
          </p:nvPr>
        </p:nvSpPr>
        <p:spPr>
          <a:xfrm>
            <a:off x="3311175" y="988900"/>
            <a:ext cx="35280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20"/>
          <p:cNvSpPr txBox="1"/>
          <p:nvPr>
            <p:ph idx="1" type="subTitle"/>
          </p:nvPr>
        </p:nvSpPr>
        <p:spPr>
          <a:xfrm>
            <a:off x="3311170" y="2175411"/>
            <a:ext cx="4373700" cy="20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
        <p:nvSpPr>
          <p:cNvPr id="306" name="Google Shape;306;p20"/>
          <p:cNvSpPr/>
          <p:nvPr>
            <p:ph idx="2" type="pic"/>
          </p:nvPr>
        </p:nvSpPr>
        <p:spPr>
          <a:xfrm>
            <a:off x="1327425" y="1269700"/>
            <a:ext cx="1574400" cy="2597100"/>
          </a:xfrm>
          <a:prstGeom prst="roundRect">
            <a:avLst>
              <a:gd fmla="val 0" name="adj"/>
            </a:avLst>
          </a:prstGeom>
          <a:noFill/>
          <a:ln>
            <a:noFill/>
          </a:ln>
        </p:spPr>
      </p:sp>
      <p:sp>
        <p:nvSpPr>
          <p:cNvPr id="307" name="Google Shape;307;p20"/>
          <p:cNvSpPr/>
          <p:nvPr/>
        </p:nvSpPr>
        <p:spPr>
          <a:xfrm>
            <a:off x="7754675" y="1321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7532525" y="-8226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0"/>
          <p:cNvGrpSpPr/>
          <p:nvPr/>
        </p:nvGrpSpPr>
        <p:grpSpPr>
          <a:xfrm>
            <a:off x="8803350" y="496750"/>
            <a:ext cx="539950" cy="614225"/>
            <a:chOff x="2164400" y="2320325"/>
            <a:chExt cx="539950" cy="614225"/>
          </a:xfrm>
        </p:grpSpPr>
        <p:sp>
          <p:nvSpPr>
            <p:cNvPr id="310" name="Google Shape;310;p20"/>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0"/>
          <p:cNvSpPr/>
          <p:nvPr/>
        </p:nvSpPr>
        <p:spPr>
          <a:xfrm>
            <a:off x="6782913" y="44746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6993713" y="43507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317075" y="42783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3"/>
          <p:cNvSpPr/>
          <p:nvPr>
            <p:ph idx="2" type="pic"/>
          </p:nvPr>
        </p:nvSpPr>
        <p:spPr>
          <a:xfrm>
            <a:off x="916375" y="680850"/>
            <a:ext cx="3057900" cy="3776400"/>
          </a:xfrm>
          <a:prstGeom prst="rect">
            <a:avLst/>
          </a:prstGeom>
          <a:noFill/>
          <a:ln>
            <a:noFill/>
          </a:ln>
        </p:spPr>
      </p:sp>
      <p:sp>
        <p:nvSpPr>
          <p:cNvPr id="32" name="Google Shape;32;p3"/>
          <p:cNvSpPr/>
          <p:nvPr/>
        </p:nvSpPr>
        <p:spPr>
          <a:xfrm>
            <a:off x="7440775" y="4816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218625" y="-4732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a:off x="8489450" y="846225"/>
            <a:ext cx="539950" cy="614225"/>
            <a:chOff x="2164400" y="2320325"/>
            <a:chExt cx="539950" cy="614225"/>
          </a:xfrm>
        </p:grpSpPr>
        <p:sp>
          <p:nvSpPr>
            <p:cNvPr id="35" name="Google Shape;35;p3"/>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p:nvPr/>
        </p:nvSpPr>
        <p:spPr>
          <a:xfrm>
            <a:off x="7397050" y="1180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35658" y="9056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252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312350" y="187938"/>
            <a:ext cx="539975" cy="614475"/>
            <a:chOff x="3536675" y="2846650"/>
            <a:chExt cx="539975" cy="614475"/>
          </a:xfrm>
        </p:grpSpPr>
        <p:sp>
          <p:nvSpPr>
            <p:cNvPr id="42" name="Google Shape;42;p3"/>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3"/>
          <p:cNvSpPr/>
          <p:nvPr/>
        </p:nvSpPr>
        <p:spPr>
          <a:xfrm>
            <a:off x="7198625" y="43206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128375" y="448417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3"/>
          <p:cNvGrpSpPr/>
          <p:nvPr/>
        </p:nvGrpSpPr>
        <p:grpSpPr>
          <a:xfrm>
            <a:off x="8368400" y="4494200"/>
            <a:ext cx="539975" cy="614475"/>
            <a:chOff x="3536675" y="2846650"/>
            <a:chExt cx="539975" cy="614475"/>
          </a:xfrm>
        </p:grpSpPr>
        <p:sp>
          <p:nvSpPr>
            <p:cNvPr id="49" name="Google Shape;49;p3"/>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3"/>
          <p:cNvSpPr txBox="1"/>
          <p:nvPr>
            <p:ph type="title"/>
          </p:nvPr>
        </p:nvSpPr>
        <p:spPr>
          <a:xfrm>
            <a:off x="4502524" y="2532238"/>
            <a:ext cx="3376500" cy="1270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3"/>
          <p:cNvSpPr txBox="1"/>
          <p:nvPr>
            <p:ph hasCustomPrompt="1" idx="3" type="title"/>
          </p:nvPr>
        </p:nvSpPr>
        <p:spPr>
          <a:xfrm>
            <a:off x="4502525" y="929750"/>
            <a:ext cx="1645800" cy="140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7000"/>
              <a:buNone/>
              <a:defRPr sz="7000">
                <a:solidFill>
                  <a:schemeClr val="dk2"/>
                </a:solidFill>
              </a:defRPr>
            </a:lvl2pPr>
            <a:lvl3pPr lvl="2" rtl="0" algn="ctr">
              <a:spcBef>
                <a:spcPts val="0"/>
              </a:spcBef>
              <a:spcAft>
                <a:spcPts val="0"/>
              </a:spcAft>
              <a:buClr>
                <a:schemeClr val="dk2"/>
              </a:buClr>
              <a:buSzPts val="7000"/>
              <a:buNone/>
              <a:defRPr sz="7000">
                <a:solidFill>
                  <a:schemeClr val="dk2"/>
                </a:solidFill>
              </a:defRPr>
            </a:lvl3pPr>
            <a:lvl4pPr lvl="3" rtl="0" algn="ctr">
              <a:spcBef>
                <a:spcPts val="0"/>
              </a:spcBef>
              <a:spcAft>
                <a:spcPts val="0"/>
              </a:spcAft>
              <a:buClr>
                <a:schemeClr val="dk2"/>
              </a:buClr>
              <a:buSzPts val="7000"/>
              <a:buNone/>
              <a:defRPr sz="7000">
                <a:solidFill>
                  <a:schemeClr val="dk2"/>
                </a:solidFill>
              </a:defRPr>
            </a:lvl4pPr>
            <a:lvl5pPr lvl="4" rtl="0" algn="ctr">
              <a:spcBef>
                <a:spcPts val="0"/>
              </a:spcBef>
              <a:spcAft>
                <a:spcPts val="0"/>
              </a:spcAft>
              <a:buClr>
                <a:schemeClr val="dk2"/>
              </a:buClr>
              <a:buSzPts val="7000"/>
              <a:buNone/>
              <a:defRPr sz="7000">
                <a:solidFill>
                  <a:schemeClr val="dk2"/>
                </a:solidFill>
              </a:defRPr>
            </a:lvl5pPr>
            <a:lvl6pPr lvl="5" rtl="0" algn="ctr">
              <a:spcBef>
                <a:spcPts val="0"/>
              </a:spcBef>
              <a:spcAft>
                <a:spcPts val="0"/>
              </a:spcAft>
              <a:buClr>
                <a:schemeClr val="dk2"/>
              </a:buClr>
              <a:buSzPts val="7000"/>
              <a:buNone/>
              <a:defRPr sz="7000">
                <a:solidFill>
                  <a:schemeClr val="dk2"/>
                </a:solidFill>
              </a:defRPr>
            </a:lvl6pPr>
            <a:lvl7pPr lvl="6" rtl="0" algn="ctr">
              <a:spcBef>
                <a:spcPts val="0"/>
              </a:spcBef>
              <a:spcAft>
                <a:spcPts val="0"/>
              </a:spcAft>
              <a:buClr>
                <a:schemeClr val="dk2"/>
              </a:buClr>
              <a:buSzPts val="7000"/>
              <a:buNone/>
              <a:defRPr sz="7000">
                <a:solidFill>
                  <a:schemeClr val="dk2"/>
                </a:solidFill>
              </a:defRPr>
            </a:lvl7pPr>
            <a:lvl8pPr lvl="7" rtl="0" algn="ctr">
              <a:spcBef>
                <a:spcPts val="0"/>
              </a:spcBef>
              <a:spcAft>
                <a:spcPts val="0"/>
              </a:spcAft>
              <a:buClr>
                <a:schemeClr val="dk2"/>
              </a:buClr>
              <a:buSzPts val="7000"/>
              <a:buNone/>
              <a:defRPr sz="7000">
                <a:solidFill>
                  <a:schemeClr val="dk2"/>
                </a:solidFill>
              </a:defRPr>
            </a:lvl8pPr>
            <a:lvl9pPr lvl="8" rtl="0" algn="ctr">
              <a:spcBef>
                <a:spcPts val="0"/>
              </a:spcBef>
              <a:spcAft>
                <a:spcPts val="0"/>
              </a:spcAft>
              <a:buClr>
                <a:schemeClr val="dk2"/>
              </a:buClr>
              <a:buSzPts val="7000"/>
              <a:buNone/>
              <a:defRPr sz="7000">
                <a:solidFill>
                  <a:schemeClr val="dk2"/>
                </a:solidFill>
              </a:defRPr>
            </a:lvl9pPr>
          </a:lstStyle>
          <a:p>
            <a:r>
              <a:t>xx%</a:t>
            </a:r>
          </a:p>
        </p:txBody>
      </p:sp>
      <p:sp>
        <p:nvSpPr>
          <p:cNvPr id="55" name="Google Shape;5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318" name="Shape 318"/>
        <p:cNvGrpSpPr/>
        <p:nvPr/>
      </p:nvGrpSpPr>
      <p:grpSpPr>
        <a:xfrm>
          <a:off x="0" y="0"/>
          <a:ext cx="0" cy="0"/>
          <a:chOff x="0" y="0"/>
          <a:chExt cx="0" cy="0"/>
        </a:xfrm>
      </p:grpSpPr>
      <p:sp>
        <p:nvSpPr>
          <p:cNvPr id="319" name="Google Shape;319;p21"/>
          <p:cNvSpPr txBox="1"/>
          <p:nvPr>
            <p:ph type="title"/>
          </p:nvPr>
        </p:nvSpPr>
        <p:spPr>
          <a:xfrm>
            <a:off x="6279450" y="539500"/>
            <a:ext cx="2151300" cy="1076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21"/>
          <p:cNvSpPr txBox="1"/>
          <p:nvPr>
            <p:ph idx="1" type="subTitle"/>
          </p:nvPr>
        </p:nvSpPr>
        <p:spPr>
          <a:xfrm>
            <a:off x="6279450" y="1655775"/>
            <a:ext cx="21513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21"/>
          <p:cNvSpPr/>
          <p:nvPr>
            <p:ph idx="2" type="pic"/>
          </p:nvPr>
        </p:nvSpPr>
        <p:spPr>
          <a:xfrm>
            <a:off x="722600" y="632175"/>
            <a:ext cx="1782600" cy="3944100"/>
          </a:xfrm>
          <a:prstGeom prst="roundRect">
            <a:avLst>
              <a:gd fmla="val 0" name="adj"/>
            </a:avLst>
          </a:prstGeom>
          <a:noFill/>
          <a:ln>
            <a:noFill/>
          </a:ln>
        </p:spPr>
      </p:sp>
      <p:sp>
        <p:nvSpPr>
          <p:cNvPr id="322" name="Google Shape;322;p21"/>
          <p:cNvSpPr/>
          <p:nvPr>
            <p:ph idx="3" type="pic"/>
          </p:nvPr>
        </p:nvSpPr>
        <p:spPr>
          <a:xfrm>
            <a:off x="2663700" y="632175"/>
            <a:ext cx="3387900" cy="2170200"/>
          </a:xfrm>
          <a:prstGeom prst="roundRect">
            <a:avLst>
              <a:gd fmla="val 0" name="adj"/>
            </a:avLst>
          </a:prstGeom>
          <a:noFill/>
          <a:ln>
            <a:noFill/>
          </a:ln>
        </p:spPr>
      </p:sp>
      <p:sp>
        <p:nvSpPr>
          <p:cNvPr id="323" name="Google Shape;323;p21"/>
          <p:cNvSpPr/>
          <p:nvPr>
            <p:ph idx="4" type="pic"/>
          </p:nvPr>
        </p:nvSpPr>
        <p:spPr>
          <a:xfrm>
            <a:off x="2663725" y="2953275"/>
            <a:ext cx="3387900" cy="1623000"/>
          </a:xfrm>
          <a:prstGeom prst="roundRect">
            <a:avLst>
              <a:gd fmla="val 0" name="adj"/>
            </a:avLst>
          </a:prstGeom>
          <a:noFill/>
          <a:ln>
            <a:noFill/>
          </a:ln>
        </p:spPr>
      </p:sp>
      <p:sp>
        <p:nvSpPr>
          <p:cNvPr id="324" name="Google Shape;324;p21"/>
          <p:cNvSpPr/>
          <p:nvPr/>
        </p:nvSpPr>
        <p:spPr>
          <a:xfrm>
            <a:off x="6794573" y="41969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7247800" y="37304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8701358" y="42843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1"/>
          <p:cNvGrpSpPr/>
          <p:nvPr/>
        </p:nvGrpSpPr>
        <p:grpSpPr>
          <a:xfrm rot="129289">
            <a:off x="6379739" y="4529401"/>
            <a:ext cx="539954" cy="614229"/>
            <a:chOff x="2164400" y="2320325"/>
            <a:chExt cx="539950" cy="614225"/>
          </a:xfrm>
        </p:grpSpPr>
        <p:sp>
          <p:nvSpPr>
            <p:cNvPr id="328" name="Google Shape;328;p21"/>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333" name="Shape 333"/>
        <p:cNvGrpSpPr/>
        <p:nvPr/>
      </p:nvGrpSpPr>
      <p:grpSpPr>
        <a:xfrm>
          <a:off x="0" y="0"/>
          <a:ext cx="0" cy="0"/>
          <a:chOff x="0" y="0"/>
          <a:chExt cx="0" cy="0"/>
        </a:xfrm>
      </p:grpSpPr>
      <p:sp>
        <p:nvSpPr>
          <p:cNvPr id="334" name="Google Shape;33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5" name="Google Shape;335;p22"/>
          <p:cNvSpPr txBox="1"/>
          <p:nvPr>
            <p:ph idx="1" type="body"/>
          </p:nvPr>
        </p:nvSpPr>
        <p:spPr>
          <a:xfrm>
            <a:off x="687375" y="1075125"/>
            <a:ext cx="37455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Manrope"/>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336" name="Google Shape;336;p22"/>
          <p:cNvSpPr txBox="1"/>
          <p:nvPr>
            <p:ph idx="2" type="body"/>
          </p:nvPr>
        </p:nvSpPr>
        <p:spPr>
          <a:xfrm>
            <a:off x="4711125" y="1075125"/>
            <a:ext cx="37455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337" name="Google Shape;337;p22"/>
          <p:cNvSpPr/>
          <p:nvPr/>
        </p:nvSpPr>
        <p:spPr>
          <a:xfrm>
            <a:off x="5972148" y="43484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6425375" y="38819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2"/>
          <p:cNvGrpSpPr/>
          <p:nvPr/>
        </p:nvGrpSpPr>
        <p:grpSpPr>
          <a:xfrm rot="129289">
            <a:off x="5557314" y="4680901"/>
            <a:ext cx="539954" cy="614229"/>
            <a:chOff x="2164400" y="2320325"/>
            <a:chExt cx="539950" cy="614225"/>
          </a:xfrm>
        </p:grpSpPr>
        <p:sp>
          <p:nvSpPr>
            <p:cNvPr id="340" name="Google Shape;340;p2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2"/>
          <p:cNvSpPr/>
          <p:nvPr/>
        </p:nvSpPr>
        <p:spPr>
          <a:xfrm>
            <a:off x="-242371" y="-332655"/>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8046658" y="1159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567650" y="-718149"/>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7878933" y="44358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349" name="Shape 349"/>
        <p:cNvGrpSpPr/>
        <p:nvPr/>
      </p:nvGrpSpPr>
      <p:grpSpPr>
        <a:xfrm>
          <a:off x="0" y="0"/>
          <a:ext cx="0" cy="0"/>
          <a:chOff x="0" y="0"/>
          <a:chExt cx="0" cy="0"/>
        </a:xfrm>
      </p:grpSpPr>
      <p:sp>
        <p:nvSpPr>
          <p:cNvPr id="350" name="Google Shape;35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1" name="Google Shape;351;p23"/>
          <p:cNvSpPr txBox="1"/>
          <p:nvPr>
            <p:ph idx="1" type="body"/>
          </p:nvPr>
        </p:nvSpPr>
        <p:spPr>
          <a:xfrm>
            <a:off x="720000" y="1082301"/>
            <a:ext cx="7704000" cy="1356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Manrope"/>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352" name="Google Shape;352;p23"/>
          <p:cNvSpPr/>
          <p:nvPr/>
        </p:nvSpPr>
        <p:spPr>
          <a:xfrm>
            <a:off x="8059048" y="-281735"/>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8512275" y="-748250"/>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3"/>
          <p:cNvGrpSpPr/>
          <p:nvPr/>
        </p:nvGrpSpPr>
        <p:grpSpPr>
          <a:xfrm rot="129289">
            <a:off x="7644214" y="50676"/>
            <a:ext cx="539954" cy="614229"/>
            <a:chOff x="2164400" y="2320325"/>
            <a:chExt cx="539950" cy="614225"/>
          </a:xfrm>
        </p:grpSpPr>
        <p:sp>
          <p:nvSpPr>
            <p:cNvPr id="355" name="Google Shape;355;p23"/>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p:nvPr/>
        </p:nvSpPr>
        <p:spPr>
          <a:xfrm>
            <a:off x="-316702" y="-4655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136525" y="-9321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1296258" y="-11099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8354833" y="101771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64" name="Shape 364"/>
        <p:cNvGrpSpPr/>
        <p:nvPr/>
      </p:nvGrpSpPr>
      <p:grpSpPr>
        <a:xfrm>
          <a:off x="0" y="0"/>
          <a:ext cx="0" cy="0"/>
          <a:chOff x="0" y="0"/>
          <a:chExt cx="0" cy="0"/>
        </a:xfrm>
      </p:grpSpPr>
      <p:sp>
        <p:nvSpPr>
          <p:cNvPr id="365" name="Google Shape;36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6" name="Google Shape;366;p24"/>
          <p:cNvSpPr txBox="1"/>
          <p:nvPr>
            <p:ph idx="1" type="subTitle"/>
          </p:nvPr>
        </p:nvSpPr>
        <p:spPr>
          <a:xfrm>
            <a:off x="826575"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7" name="Google Shape;367;p24"/>
          <p:cNvSpPr txBox="1"/>
          <p:nvPr>
            <p:ph idx="2" type="subTitle"/>
          </p:nvPr>
        </p:nvSpPr>
        <p:spPr>
          <a:xfrm>
            <a:off x="3396524"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8" name="Google Shape;368;p24"/>
          <p:cNvSpPr txBox="1"/>
          <p:nvPr>
            <p:ph idx="3" type="subTitle"/>
          </p:nvPr>
        </p:nvSpPr>
        <p:spPr>
          <a:xfrm>
            <a:off x="5966475"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9" name="Google Shape;369;p24"/>
          <p:cNvSpPr txBox="1"/>
          <p:nvPr>
            <p:ph idx="4" type="subTitle"/>
          </p:nvPr>
        </p:nvSpPr>
        <p:spPr>
          <a:xfrm>
            <a:off x="826399"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0" name="Google Shape;370;p24"/>
          <p:cNvSpPr txBox="1"/>
          <p:nvPr>
            <p:ph idx="5" type="subTitle"/>
          </p:nvPr>
        </p:nvSpPr>
        <p:spPr>
          <a:xfrm>
            <a:off x="3398776"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1" name="Google Shape;371;p24"/>
          <p:cNvSpPr txBox="1"/>
          <p:nvPr>
            <p:ph idx="6" type="subTitle"/>
          </p:nvPr>
        </p:nvSpPr>
        <p:spPr>
          <a:xfrm>
            <a:off x="5968724"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2" name="Google Shape;372;p24"/>
          <p:cNvSpPr/>
          <p:nvPr/>
        </p:nvSpPr>
        <p:spPr>
          <a:xfrm>
            <a:off x="7237513" y="-3840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7015363" y="-13389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4"/>
          <p:cNvGrpSpPr/>
          <p:nvPr/>
        </p:nvGrpSpPr>
        <p:grpSpPr>
          <a:xfrm>
            <a:off x="8286188" y="-19475"/>
            <a:ext cx="539950" cy="614225"/>
            <a:chOff x="2164400" y="2320325"/>
            <a:chExt cx="539950" cy="614225"/>
          </a:xfrm>
        </p:grpSpPr>
        <p:sp>
          <p:nvSpPr>
            <p:cNvPr id="375" name="Google Shape;375;p24"/>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4"/>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24"/>
          <p:cNvSpPr/>
          <p:nvPr/>
        </p:nvSpPr>
        <p:spPr>
          <a:xfrm>
            <a:off x="8871088" y="3615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416079" y="-612018"/>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909200" y="-99751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178726" y="4733501"/>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4" name="Shape 384"/>
        <p:cNvGrpSpPr/>
        <p:nvPr/>
      </p:nvGrpSpPr>
      <p:grpSpPr>
        <a:xfrm>
          <a:off x="0" y="0"/>
          <a:ext cx="0" cy="0"/>
          <a:chOff x="0" y="0"/>
          <a:chExt cx="0" cy="0"/>
        </a:xfrm>
      </p:grpSpPr>
      <p:sp>
        <p:nvSpPr>
          <p:cNvPr id="385" name="Google Shape;38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6" name="Google Shape;386;p25"/>
          <p:cNvSpPr txBox="1"/>
          <p:nvPr>
            <p:ph idx="1" type="subTitle"/>
          </p:nvPr>
        </p:nvSpPr>
        <p:spPr>
          <a:xfrm>
            <a:off x="833350" y="1658098"/>
            <a:ext cx="35196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7" name="Google Shape;387;p25"/>
          <p:cNvSpPr txBox="1"/>
          <p:nvPr>
            <p:ph idx="2" type="subTitle"/>
          </p:nvPr>
        </p:nvSpPr>
        <p:spPr>
          <a:xfrm>
            <a:off x="4790940" y="1658088"/>
            <a:ext cx="35196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8" name="Google Shape;388;p25"/>
          <p:cNvSpPr txBox="1"/>
          <p:nvPr>
            <p:ph idx="3" type="subTitle"/>
          </p:nvPr>
        </p:nvSpPr>
        <p:spPr>
          <a:xfrm>
            <a:off x="833351" y="3416750"/>
            <a:ext cx="35196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9" name="Google Shape;389;p25"/>
          <p:cNvSpPr txBox="1"/>
          <p:nvPr>
            <p:ph idx="4" type="subTitle"/>
          </p:nvPr>
        </p:nvSpPr>
        <p:spPr>
          <a:xfrm>
            <a:off x="4790961" y="3416900"/>
            <a:ext cx="35196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 name="Google Shape;390;p25"/>
          <p:cNvSpPr txBox="1"/>
          <p:nvPr>
            <p:ph idx="5" type="subTitle"/>
          </p:nvPr>
        </p:nvSpPr>
        <p:spPr>
          <a:xfrm>
            <a:off x="833351" y="115530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1" name="Google Shape;391;p25"/>
          <p:cNvSpPr txBox="1"/>
          <p:nvPr>
            <p:ph idx="6" type="subTitle"/>
          </p:nvPr>
        </p:nvSpPr>
        <p:spPr>
          <a:xfrm>
            <a:off x="833351" y="2912753"/>
            <a:ext cx="3519600" cy="50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25"/>
          <p:cNvSpPr txBox="1"/>
          <p:nvPr>
            <p:ph idx="7" type="subTitle"/>
          </p:nvPr>
        </p:nvSpPr>
        <p:spPr>
          <a:xfrm>
            <a:off x="4790225" y="115530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3" name="Google Shape;393;p25"/>
          <p:cNvSpPr txBox="1"/>
          <p:nvPr>
            <p:ph idx="8" type="subTitle"/>
          </p:nvPr>
        </p:nvSpPr>
        <p:spPr>
          <a:xfrm>
            <a:off x="4790924" y="291335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4" name="Google Shape;394;p25"/>
          <p:cNvSpPr/>
          <p:nvPr/>
        </p:nvSpPr>
        <p:spPr>
          <a:xfrm>
            <a:off x="2860525" y="440957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2790275" y="457315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25"/>
          <p:cNvGrpSpPr/>
          <p:nvPr/>
        </p:nvGrpSpPr>
        <p:grpSpPr>
          <a:xfrm>
            <a:off x="4030300" y="4583175"/>
            <a:ext cx="539975" cy="614475"/>
            <a:chOff x="3536675" y="2846650"/>
            <a:chExt cx="539975" cy="614475"/>
          </a:xfrm>
        </p:grpSpPr>
        <p:sp>
          <p:nvSpPr>
            <p:cNvPr id="397" name="Google Shape;397;p2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5"/>
          <p:cNvSpPr/>
          <p:nvPr/>
        </p:nvSpPr>
        <p:spPr>
          <a:xfrm>
            <a:off x="239008" y="918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7152724" y="-132849"/>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5"/>
          <p:cNvGrpSpPr/>
          <p:nvPr/>
        </p:nvGrpSpPr>
        <p:grpSpPr>
          <a:xfrm>
            <a:off x="7992175" y="-193525"/>
            <a:ext cx="539975" cy="614475"/>
            <a:chOff x="3536675" y="2846650"/>
            <a:chExt cx="539975" cy="614475"/>
          </a:xfrm>
        </p:grpSpPr>
        <p:sp>
          <p:nvSpPr>
            <p:cNvPr id="404" name="Google Shape;404;p2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9" name="Shape 409"/>
        <p:cNvGrpSpPr/>
        <p:nvPr/>
      </p:nvGrpSpPr>
      <p:grpSpPr>
        <a:xfrm>
          <a:off x="0" y="0"/>
          <a:ext cx="0" cy="0"/>
          <a:chOff x="0" y="0"/>
          <a:chExt cx="0" cy="0"/>
        </a:xfrm>
      </p:grpSpPr>
      <p:sp>
        <p:nvSpPr>
          <p:cNvPr id="410" name="Google Shape;41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1" name="Google Shape;411;p26"/>
          <p:cNvSpPr txBox="1"/>
          <p:nvPr>
            <p:ph idx="1" type="subTitle"/>
          </p:nvPr>
        </p:nvSpPr>
        <p:spPr>
          <a:xfrm>
            <a:off x="72000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2" name="Google Shape;412;p26"/>
          <p:cNvSpPr txBox="1"/>
          <p:nvPr>
            <p:ph idx="2" type="subTitle"/>
          </p:nvPr>
        </p:nvSpPr>
        <p:spPr>
          <a:xfrm>
            <a:off x="345525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3" name="Google Shape;413;p26"/>
          <p:cNvSpPr txBox="1"/>
          <p:nvPr>
            <p:ph idx="3" type="subTitle"/>
          </p:nvPr>
        </p:nvSpPr>
        <p:spPr>
          <a:xfrm>
            <a:off x="7200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4" name="Google Shape;414;p26"/>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5" name="Google Shape;415;p26"/>
          <p:cNvSpPr txBox="1"/>
          <p:nvPr>
            <p:ph idx="5" type="subTitle"/>
          </p:nvPr>
        </p:nvSpPr>
        <p:spPr>
          <a:xfrm>
            <a:off x="619050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6" name="Google Shape;416;p26"/>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7" name="Google Shape;417;p26"/>
          <p:cNvSpPr txBox="1"/>
          <p:nvPr>
            <p:ph idx="7" type="subTitle"/>
          </p:nvPr>
        </p:nvSpPr>
        <p:spPr>
          <a:xfrm>
            <a:off x="720000" y="1228775"/>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8" name="Google Shape;418;p26"/>
          <p:cNvSpPr txBox="1"/>
          <p:nvPr>
            <p:ph idx="8" type="subTitle"/>
          </p:nvPr>
        </p:nvSpPr>
        <p:spPr>
          <a:xfrm>
            <a:off x="3459636" y="1228775"/>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9" name="Google Shape;419;p26"/>
          <p:cNvSpPr txBox="1"/>
          <p:nvPr>
            <p:ph idx="9" type="subTitle"/>
          </p:nvPr>
        </p:nvSpPr>
        <p:spPr>
          <a:xfrm>
            <a:off x="6194881" y="1228775"/>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0" name="Google Shape;420;p26"/>
          <p:cNvSpPr txBox="1"/>
          <p:nvPr>
            <p:ph idx="13" type="subTitle"/>
          </p:nvPr>
        </p:nvSpPr>
        <p:spPr>
          <a:xfrm>
            <a:off x="720000" y="3139551"/>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1" name="Google Shape;421;p26"/>
          <p:cNvSpPr txBox="1"/>
          <p:nvPr>
            <p:ph idx="14" type="subTitle"/>
          </p:nvPr>
        </p:nvSpPr>
        <p:spPr>
          <a:xfrm>
            <a:off x="3459636" y="3139556"/>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2" name="Google Shape;422;p26"/>
          <p:cNvSpPr txBox="1"/>
          <p:nvPr>
            <p:ph idx="15" type="subTitle"/>
          </p:nvPr>
        </p:nvSpPr>
        <p:spPr>
          <a:xfrm>
            <a:off x="6194881" y="3139556"/>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23" name="Google Shape;423;p26"/>
          <p:cNvSpPr/>
          <p:nvPr/>
        </p:nvSpPr>
        <p:spPr>
          <a:xfrm>
            <a:off x="-512125" y="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1080400" y="-6168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26"/>
          <p:cNvGrpSpPr/>
          <p:nvPr/>
        </p:nvGrpSpPr>
        <p:grpSpPr>
          <a:xfrm>
            <a:off x="657650" y="173600"/>
            <a:ext cx="539975" cy="614475"/>
            <a:chOff x="3536675" y="2846650"/>
            <a:chExt cx="539975" cy="614475"/>
          </a:xfrm>
        </p:grpSpPr>
        <p:sp>
          <p:nvSpPr>
            <p:cNvPr id="426" name="Google Shape;426;p2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8504958" y="5668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5128674" y="465677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5" name="Shape 435"/>
        <p:cNvGrpSpPr/>
        <p:nvPr/>
      </p:nvGrpSpPr>
      <p:grpSpPr>
        <a:xfrm>
          <a:off x="0" y="0"/>
          <a:ext cx="0" cy="0"/>
          <a:chOff x="0" y="0"/>
          <a:chExt cx="0" cy="0"/>
        </a:xfrm>
      </p:grpSpPr>
      <p:sp>
        <p:nvSpPr>
          <p:cNvPr id="436" name="Google Shape;436;p27"/>
          <p:cNvSpPr txBox="1"/>
          <p:nvPr>
            <p:ph hasCustomPrompt="1" type="title"/>
          </p:nvPr>
        </p:nvSpPr>
        <p:spPr>
          <a:xfrm>
            <a:off x="798388" y="275660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37" name="Google Shape;437;p27"/>
          <p:cNvSpPr txBox="1"/>
          <p:nvPr>
            <p:ph idx="1" type="subTitle"/>
          </p:nvPr>
        </p:nvSpPr>
        <p:spPr>
          <a:xfrm>
            <a:off x="798400" y="3515524"/>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38" name="Google Shape;438;p27"/>
          <p:cNvSpPr txBox="1"/>
          <p:nvPr>
            <p:ph hasCustomPrompt="1" idx="2" type="title"/>
          </p:nvPr>
        </p:nvSpPr>
        <p:spPr>
          <a:xfrm>
            <a:off x="2825700" y="1045614"/>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39" name="Google Shape;439;p27"/>
          <p:cNvSpPr txBox="1"/>
          <p:nvPr>
            <p:ph idx="3" type="subTitle"/>
          </p:nvPr>
        </p:nvSpPr>
        <p:spPr>
          <a:xfrm>
            <a:off x="2825700" y="1804525"/>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0" name="Google Shape;440;p27"/>
          <p:cNvSpPr txBox="1"/>
          <p:nvPr>
            <p:ph hasCustomPrompt="1" idx="4" type="title"/>
          </p:nvPr>
        </p:nvSpPr>
        <p:spPr>
          <a:xfrm>
            <a:off x="4853013" y="275660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441" name="Google Shape;441;p27"/>
          <p:cNvSpPr txBox="1"/>
          <p:nvPr>
            <p:ph idx="5" type="subTitle"/>
          </p:nvPr>
        </p:nvSpPr>
        <p:spPr>
          <a:xfrm>
            <a:off x="4853025" y="3515524"/>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42" name="Google Shape;442;p27"/>
          <p:cNvSpPr/>
          <p:nvPr/>
        </p:nvSpPr>
        <p:spPr>
          <a:xfrm>
            <a:off x="-157575" y="14134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379725" y="4585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7"/>
          <p:cNvGrpSpPr/>
          <p:nvPr/>
        </p:nvGrpSpPr>
        <p:grpSpPr>
          <a:xfrm rot="278767">
            <a:off x="891156" y="1777900"/>
            <a:ext cx="539942" cy="614216"/>
            <a:chOff x="2164400" y="2320325"/>
            <a:chExt cx="539950" cy="614225"/>
          </a:xfrm>
        </p:grpSpPr>
        <p:sp>
          <p:nvSpPr>
            <p:cNvPr id="445" name="Google Shape;445;p27"/>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27"/>
          <p:cNvSpPr/>
          <p:nvPr/>
        </p:nvSpPr>
        <p:spPr>
          <a:xfrm>
            <a:off x="-201300" y="10498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4055288" y="44675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3097113" y="425705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7950675" y="5395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7880425" y="70307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27"/>
          <p:cNvGrpSpPr/>
          <p:nvPr/>
        </p:nvGrpSpPr>
        <p:grpSpPr>
          <a:xfrm rot="316365">
            <a:off x="8458426" y="2553127"/>
            <a:ext cx="539992" cy="614494"/>
            <a:chOff x="3536675" y="2846650"/>
            <a:chExt cx="539975" cy="614475"/>
          </a:xfrm>
        </p:grpSpPr>
        <p:sp>
          <p:nvSpPr>
            <p:cNvPr id="455" name="Google Shape;455;p2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_1_1">
    <p:spTree>
      <p:nvGrpSpPr>
        <p:cNvPr id="460" name="Shape 460"/>
        <p:cNvGrpSpPr/>
        <p:nvPr/>
      </p:nvGrpSpPr>
      <p:grpSpPr>
        <a:xfrm>
          <a:off x="0" y="0"/>
          <a:ext cx="0" cy="0"/>
          <a:chOff x="0" y="0"/>
          <a:chExt cx="0" cy="0"/>
        </a:xfrm>
      </p:grpSpPr>
      <p:sp>
        <p:nvSpPr>
          <p:cNvPr id="461" name="Google Shape;461;p28"/>
          <p:cNvSpPr txBox="1"/>
          <p:nvPr>
            <p:ph type="title"/>
          </p:nvPr>
        </p:nvSpPr>
        <p:spPr>
          <a:xfrm>
            <a:off x="909593" y="622350"/>
            <a:ext cx="3799500" cy="1157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2" name="Google Shape;462;p28"/>
          <p:cNvSpPr txBox="1"/>
          <p:nvPr>
            <p:ph idx="1" type="subTitle"/>
          </p:nvPr>
        </p:nvSpPr>
        <p:spPr>
          <a:xfrm>
            <a:off x="909550" y="1780050"/>
            <a:ext cx="3610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3" name="Google Shape;463;p28"/>
          <p:cNvSpPr/>
          <p:nvPr>
            <p:ph idx="2" type="pic"/>
          </p:nvPr>
        </p:nvSpPr>
        <p:spPr>
          <a:xfrm>
            <a:off x="5190625" y="929450"/>
            <a:ext cx="3267600" cy="3720600"/>
          </a:xfrm>
          <a:prstGeom prst="roundRect">
            <a:avLst>
              <a:gd fmla="val 0" name="adj"/>
            </a:avLst>
          </a:prstGeom>
          <a:noFill/>
          <a:ln>
            <a:noFill/>
          </a:ln>
        </p:spPr>
      </p:sp>
      <p:sp>
        <p:nvSpPr>
          <p:cNvPr id="464" name="Google Shape;464;p28"/>
          <p:cNvSpPr/>
          <p:nvPr/>
        </p:nvSpPr>
        <p:spPr>
          <a:xfrm>
            <a:off x="-632477" y="4448403"/>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946687" y="4707088"/>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8"/>
          <p:cNvGrpSpPr/>
          <p:nvPr/>
        </p:nvGrpSpPr>
        <p:grpSpPr>
          <a:xfrm rot="227404">
            <a:off x="451446" y="-92144"/>
            <a:ext cx="539968" cy="614467"/>
            <a:chOff x="3536675" y="2846650"/>
            <a:chExt cx="539975" cy="614475"/>
          </a:xfrm>
        </p:grpSpPr>
        <p:sp>
          <p:nvSpPr>
            <p:cNvPr id="467" name="Google Shape;467;p2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8"/>
          <p:cNvSpPr/>
          <p:nvPr/>
        </p:nvSpPr>
        <p:spPr>
          <a:xfrm>
            <a:off x="-283001" y="9267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7516550" y="-5781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7294400" y="-15330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28"/>
          <p:cNvGrpSpPr/>
          <p:nvPr/>
        </p:nvGrpSpPr>
        <p:grpSpPr>
          <a:xfrm rot="278767">
            <a:off x="8565281" y="-213675"/>
            <a:ext cx="539942" cy="614216"/>
            <a:chOff x="2164400" y="2320325"/>
            <a:chExt cx="539950" cy="614225"/>
          </a:xfrm>
        </p:grpSpPr>
        <p:sp>
          <p:nvSpPr>
            <p:cNvPr id="475" name="Google Shape;475;p28"/>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8"/>
          <p:cNvSpPr txBox="1"/>
          <p:nvPr/>
        </p:nvSpPr>
        <p:spPr>
          <a:xfrm>
            <a:off x="909600" y="3541625"/>
            <a:ext cx="3610200" cy="682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DM Sans"/>
                <a:ea typeface="DM Sans"/>
                <a:cs typeface="DM Sans"/>
                <a:sym typeface="DM Sans"/>
              </a:rPr>
              <a:t>CREDITS: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sz="1000" u="sng">
              <a:solidFill>
                <a:schemeClr val="dk1"/>
              </a:solidFill>
              <a:latin typeface="DM Sans"/>
              <a:ea typeface="DM Sans"/>
              <a:cs typeface="DM Sans"/>
              <a:sym typeface="DM Sans"/>
            </a:endParaRPr>
          </a:p>
        </p:txBody>
      </p:sp>
      <p:sp>
        <p:nvSpPr>
          <p:cNvPr id="480" name="Google Shape;48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2">
    <p:spTree>
      <p:nvGrpSpPr>
        <p:cNvPr id="481" name="Shape 481"/>
        <p:cNvGrpSpPr/>
        <p:nvPr/>
      </p:nvGrpSpPr>
      <p:grpSpPr>
        <a:xfrm>
          <a:off x="0" y="0"/>
          <a:ext cx="0" cy="0"/>
          <a:chOff x="0" y="0"/>
          <a:chExt cx="0" cy="0"/>
        </a:xfrm>
      </p:grpSpPr>
      <p:sp>
        <p:nvSpPr>
          <p:cNvPr id="482" name="Google Shape;482;p29"/>
          <p:cNvSpPr/>
          <p:nvPr/>
        </p:nvSpPr>
        <p:spPr>
          <a:xfrm>
            <a:off x="883304" y="-1068680"/>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441975" y="-1454174"/>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816398" y="4316015"/>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7269625" y="3849500"/>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9"/>
          <p:cNvGrpSpPr/>
          <p:nvPr/>
        </p:nvGrpSpPr>
        <p:grpSpPr>
          <a:xfrm rot="129289">
            <a:off x="6401564" y="4648426"/>
            <a:ext cx="539954" cy="614229"/>
            <a:chOff x="2164400" y="2320325"/>
            <a:chExt cx="539950" cy="614225"/>
          </a:xfrm>
        </p:grpSpPr>
        <p:sp>
          <p:nvSpPr>
            <p:cNvPr id="487" name="Google Shape;487;p2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9"/>
          <p:cNvSpPr/>
          <p:nvPr/>
        </p:nvSpPr>
        <p:spPr>
          <a:xfrm>
            <a:off x="8723183" y="440341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493" name="Shape 493"/>
        <p:cNvGrpSpPr/>
        <p:nvPr/>
      </p:nvGrpSpPr>
      <p:grpSpPr>
        <a:xfrm>
          <a:off x="0" y="0"/>
          <a:ext cx="0" cy="0"/>
          <a:chOff x="0" y="0"/>
          <a:chExt cx="0" cy="0"/>
        </a:xfrm>
      </p:grpSpPr>
      <p:sp>
        <p:nvSpPr>
          <p:cNvPr id="494" name="Google Shape;494;p30"/>
          <p:cNvSpPr/>
          <p:nvPr/>
        </p:nvSpPr>
        <p:spPr>
          <a:xfrm>
            <a:off x="7605538" y="-2974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7383388" y="-125232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0"/>
          <p:cNvGrpSpPr/>
          <p:nvPr/>
        </p:nvGrpSpPr>
        <p:grpSpPr>
          <a:xfrm>
            <a:off x="8654213" y="67100"/>
            <a:ext cx="539950" cy="614225"/>
            <a:chOff x="2164400" y="2320325"/>
            <a:chExt cx="539950" cy="614225"/>
          </a:xfrm>
        </p:grpSpPr>
        <p:sp>
          <p:nvSpPr>
            <p:cNvPr id="497" name="Google Shape;497;p30"/>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0"/>
          <p:cNvSpPr/>
          <p:nvPr/>
        </p:nvSpPr>
        <p:spPr>
          <a:xfrm>
            <a:off x="212013" y="44205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 name="Google Shape;502;p30"/>
          <p:cNvGrpSpPr/>
          <p:nvPr/>
        </p:nvGrpSpPr>
        <p:grpSpPr>
          <a:xfrm>
            <a:off x="182388" y="3542425"/>
            <a:ext cx="539950" cy="614225"/>
            <a:chOff x="2164400" y="2320325"/>
            <a:chExt cx="539950" cy="614225"/>
          </a:xfrm>
        </p:grpSpPr>
        <p:sp>
          <p:nvSpPr>
            <p:cNvPr id="503" name="Google Shape;503;p30"/>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 name="Shape 56"/>
        <p:cNvGrpSpPr/>
        <p:nvPr/>
      </p:nvGrpSpPr>
      <p:grpSpPr>
        <a:xfrm>
          <a:off x="0" y="0"/>
          <a:ext cx="0" cy="0"/>
          <a:chOff x="0" y="0"/>
          <a:chExt cx="0" cy="0"/>
        </a:xfrm>
      </p:grpSpPr>
      <p:sp>
        <p:nvSpPr>
          <p:cNvPr id="57" name="Google Shape;5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8" name="Google Shape;58;p4"/>
          <p:cNvSpPr txBox="1"/>
          <p:nvPr>
            <p:ph idx="1" type="body"/>
          </p:nvPr>
        </p:nvSpPr>
        <p:spPr>
          <a:xfrm>
            <a:off x="720000" y="1133050"/>
            <a:ext cx="7704000" cy="381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Manrope"/>
              <a:buChar char="●"/>
              <a:defRPr/>
            </a:lvl1pPr>
            <a:lvl2pPr indent="-304800" lvl="1" marL="914400" rtl="0">
              <a:lnSpc>
                <a:spcPct val="100000"/>
              </a:lnSpc>
              <a:spcBef>
                <a:spcPts val="120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59" name="Google Shape;59;p4"/>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7259400" y="40903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7189150" y="42539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8429175" y="4263925"/>
            <a:ext cx="539975" cy="614475"/>
            <a:chOff x="3536675" y="2846650"/>
            <a:chExt cx="539975" cy="614475"/>
          </a:xfrm>
        </p:grpSpPr>
        <p:sp>
          <p:nvSpPr>
            <p:cNvPr id="63" name="Google Shape;63;p4"/>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4"/>
          <p:cNvSpPr/>
          <p:nvPr/>
        </p:nvSpPr>
        <p:spPr>
          <a:xfrm>
            <a:off x="-289051" y="441412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6682533" y="21040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4"/>
          <p:cNvGrpSpPr/>
          <p:nvPr/>
        </p:nvGrpSpPr>
        <p:grpSpPr>
          <a:xfrm>
            <a:off x="-201675" y="266613"/>
            <a:ext cx="539975" cy="614475"/>
            <a:chOff x="3536675" y="2846650"/>
            <a:chExt cx="539975" cy="614475"/>
          </a:xfrm>
        </p:grpSpPr>
        <p:sp>
          <p:nvSpPr>
            <p:cNvPr id="70" name="Google Shape;70;p4"/>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4"/>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8" name="Shape 508"/>
        <p:cNvGrpSpPr/>
        <p:nvPr/>
      </p:nvGrpSpPr>
      <p:grpSpPr>
        <a:xfrm>
          <a:off x="0" y="0"/>
          <a:ext cx="0" cy="0"/>
          <a:chOff x="0" y="0"/>
          <a:chExt cx="0" cy="0"/>
        </a:xfrm>
      </p:grpSpPr>
      <p:sp>
        <p:nvSpPr>
          <p:cNvPr id="509" name="Google Shape;509;p31"/>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10" name="Google Shape;510;p31"/>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11" name="Google Shape;511;p31"/>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12" name="Google Shape;512;p31"/>
          <p:cNvSpPr txBox="1"/>
          <p:nvPr>
            <p:ph type="ctrTitle"/>
          </p:nvPr>
        </p:nvSpPr>
        <p:spPr>
          <a:xfrm>
            <a:off x="1680302" y="1188925"/>
            <a:ext cx="5783400" cy="145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13" name="Google Shape;513;p31"/>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514" name="Google Shape;514;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515" name="Shape 515"/>
        <p:cNvGrpSpPr/>
        <p:nvPr/>
      </p:nvGrpSpPr>
      <p:grpSpPr>
        <a:xfrm>
          <a:off x="0" y="0"/>
          <a:ext cx="0" cy="0"/>
          <a:chOff x="0" y="0"/>
          <a:chExt cx="0" cy="0"/>
        </a:xfrm>
      </p:grpSpPr>
      <p:cxnSp>
        <p:nvCxnSpPr>
          <p:cNvPr id="516" name="Google Shape;516;p32"/>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517" name="Google Shape;517;p32"/>
          <p:cNvSpPr txBox="1"/>
          <p:nvPr>
            <p:ph type="title"/>
          </p:nvPr>
        </p:nvSpPr>
        <p:spPr>
          <a:xfrm>
            <a:off x="387900" y="458025"/>
            <a:ext cx="8368200" cy="686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8" name="Google Shape;518;p3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519" name="Google Shape;519;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24" name="Shape 524"/>
        <p:cNvGrpSpPr/>
        <p:nvPr/>
      </p:nvGrpSpPr>
      <p:grpSpPr>
        <a:xfrm>
          <a:off x="0" y="0"/>
          <a:ext cx="0" cy="0"/>
          <a:chOff x="0" y="0"/>
          <a:chExt cx="0" cy="0"/>
        </a:xfrm>
      </p:grpSpPr>
      <p:sp>
        <p:nvSpPr>
          <p:cNvPr id="525" name="Google Shape;525;p34"/>
          <p:cNvSpPr txBox="1"/>
          <p:nvPr>
            <p:ph type="ctrTitle"/>
          </p:nvPr>
        </p:nvSpPr>
        <p:spPr>
          <a:xfrm>
            <a:off x="1192800" y="1376625"/>
            <a:ext cx="6589200" cy="2272200"/>
          </a:xfrm>
          <a:prstGeom prst="rect">
            <a:avLst/>
          </a:prstGeom>
          <a:noFill/>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b="1" sz="4600">
                <a:latin typeface="Epilogue"/>
                <a:ea typeface="Epilogue"/>
                <a:cs typeface="Epilogue"/>
                <a:sym typeface="Epilogue"/>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26" name="Google Shape;526;p34"/>
          <p:cNvSpPr txBox="1"/>
          <p:nvPr>
            <p:ph idx="1" type="subTitle"/>
          </p:nvPr>
        </p:nvSpPr>
        <p:spPr>
          <a:xfrm>
            <a:off x="1192800" y="3672725"/>
            <a:ext cx="5576400" cy="4740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7" name="Google Shape;527;p34"/>
          <p:cNvSpPr/>
          <p:nvPr/>
        </p:nvSpPr>
        <p:spPr>
          <a:xfrm>
            <a:off x="-47596" y="-289380"/>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7953125" y="402288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7730975" y="3068038"/>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4"/>
          <p:cNvSpPr/>
          <p:nvPr/>
        </p:nvSpPr>
        <p:spPr>
          <a:xfrm>
            <a:off x="7909400" y="3659288"/>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4"/>
          <p:cNvSpPr/>
          <p:nvPr/>
        </p:nvSpPr>
        <p:spPr>
          <a:xfrm>
            <a:off x="493308" y="26813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1372875" y="-674874"/>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34"/>
          <p:cNvGrpSpPr/>
          <p:nvPr/>
        </p:nvGrpSpPr>
        <p:grpSpPr>
          <a:xfrm>
            <a:off x="7554050" y="4349663"/>
            <a:ext cx="539950" cy="614225"/>
            <a:chOff x="2164400" y="2320325"/>
            <a:chExt cx="539950" cy="614225"/>
          </a:xfrm>
        </p:grpSpPr>
        <p:sp>
          <p:nvSpPr>
            <p:cNvPr id="534" name="Google Shape;534;p34"/>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4"/>
          <p:cNvGrpSpPr/>
          <p:nvPr/>
        </p:nvGrpSpPr>
        <p:grpSpPr>
          <a:xfrm>
            <a:off x="282475" y="4387363"/>
            <a:ext cx="539950" cy="614225"/>
            <a:chOff x="2164400" y="2320325"/>
            <a:chExt cx="539950" cy="614225"/>
          </a:xfrm>
        </p:grpSpPr>
        <p:sp>
          <p:nvSpPr>
            <p:cNvPr id="539" name="Google Shape;539;p34"/>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4"/>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4"/>
          <p:cNvSpPr/>
          <p:nvPr/>
        </p:nvSpPr>
        <p:spPr>
          <a:xfrm>
            <a:off x="8673099" y="1562851"/>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5" name="Shape 545"/>
        <p:cNvGrpSpPr/>
        <p:nvPr/>
      </p:nvGrpSpPr>
      <p:grpSpPr>
        <a:xfrm>
          <a:off x="0" y="0"/>
          <a:ext cx="0" cy="0"/>
          <a:chOff x="0" y="0"/>
          <a:chExt cx="0" cy="0"/>
        </a:xfrm>
      </p:grpSpPr>
      <p:sp>
        <p:nvSpPr>
          <p:cNvPr id="546" name="Google Shape;546;p35"/>
          <p:cNvSpPr/>
          <p:nvPr>
            <p:ph idx="2" type="pic"/>
          </p:nvPr>
        </p:nvSpPr>
        <p:spPr>
          <a:xfrm>
            <a:off x="916375" y="680850"/>
            <a:ext cx="3057900" cy="3776400"/>
          </a:xfrm>
          <a:prstGeom prst="rect">
            <a:avLst/>
          </a:prstGeom>
          <a:noFill/>
          <a:ln>
            <a:noFill/>
          </a:ln>
        </p:spPr>
      </p:sp>
      <p:sp>
        <p:nvSpPr>
          <p:cNvPr id="547" name="Google Shape;547;p35"/>
          <p:cNvSpPr/>
          <p:nvPr/>
        </p:nvSpPr>
        <p:spPr>
          <a:xfrm>
            <a:off x="7440775" y="4816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7218625" y="-4732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35"/>
          <p:cNvGrpSpPr/>
          <p:nvPr/>
        </p:nvGrpSpPr>
        <p:grpSpPr>
          <a:xfrm>
            <a:off x="8489450" y="846225"/>
            <a:ext cx="539950" cy="614225"/>
            <a:chOff x="2164400" y="2320325"/>
            <a:chExt cx="539950" cy="614225"/>
          </a:xfrm>
        </p:grpSpPr>
        <p:sp>
          <p:nvSpPr>
            <p:cNvPr id="550" name="Google Shape;550;p35"/>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 name="Google Shape;554;p35"/>
          <p:cNvSpPr/>
          <p:nvPr/>
        </p:nvSpPr>
        <p:spPr>
          <a:xfrm>
            <a:off x="7397050" y="1180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135658" y="9056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252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35"/>
          <p:cNvGrpSpPr/>
          <p:nvPr/>
        </p:nvGrpSpPr>
        <p:grpSpPr>
          <a:xfrm>
            <a:off x="312350" y="187938"/>
            <a:ext cx="539975" cy="614475"/>
            <a:chOff x="3536675" y="2846650"/>
            <a:chExt cx="539975" cy="614475"/>
          </a:xfrm>
        </p:grpSpPr>
        <p:sp>
          <p:nvSpPr>
            <p:cNvPr id="557" name="Google Shape;557;p3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35"/>
          <p:cNvSpPr/>
          <p:nvPr/>
        </p:nvSpPr>
        <p:spPr>
          <a:xfrm>
            <a:off x="7198625" y="43206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7128375" y="448417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35"/>
          <p:cNvGrpSpPr/>
          <p:nvPr/>
        </p:nvGrpSpPr>
        <p:grpSpPr>
          <a:xfrm>
            <a:off x="8368400" y="4494200"/>
            <a:ext cx="539975" cy="614475"/>
            <a:chOff x="3536675" y="2846650"/>
            <a:chExt cx="539975" cy="614475"/>
          </a:xfrm>
        </p:grpSpPr>
        <p:sp>
          <p:nvSpPr>
            <p:cNvPr id="564" name="Google Shape;564;p3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35"/>
          <p:cNvSpPr txBox="1"/>
          <p:nvPr>
            <p:ph type="title"/>
          </p:nvPr>
        </p:nvSpPr>
        <p:spPr>
          <a:xfrm>
            <a:off x="4502524" y="2532238"/>
            <a:ext cx="3376500" cy="1270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9" name="Google Shape;569;p35"/>
          <p:cNvSpPr txBox="1"/>
          <p:nvPr>
            <p:ph hasCustomPrompt="1" idx="3" type="title"/>
          </p:nvPr>
        </p:nvSpPr>
        <p:spPr>
          <a:xfrm>
            <a:off x="4502525" y="929750"/>
            <a:ext cx="1645800" cy="1406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7000"/>
              <a:buNone/>
              <a:defRPr sz="7000">
                <a:solidFill>
                  <a:schemeClr val="dk2"/>
                </a:solidFill>
              </a:defRPr>
            </a:lvl1pPr>
            <a:lvl2pPr lvl="1" rtl="0" algn="ctr">
              <a:spcBef>
                <a:spcPts val="0"/>
              </a:spcBef>
              <a:spcAft>
                <a:spcPts val="0"/>
              </a:spcAft>
              <a:buClr>
                <a:schemeClr val="dk2"/>
              </a:buClr>
              <a:buSzPts val="7000"/>
              <a:buNone/>
              <a:defRPr sz="7000">
                <a:solidFill>
                  <a:schemeClr val="dk2"/>
                </a:solidFill>
              </a:defRPr>
            </a:lvl2pPr>
            <a:lvl3pPr lvl="2" rtl="0" algn="ctr">
              <a:spcBef>
                <a:spcPts val="0"/>
              </a:spcBef>
              <a:spcAft>
                <a:spcPts val="0"/>
              </a:spcAft>
              <a:buClr>
                <a:schemeClr val="dk2"/>
              </a:buClr>
              <a:buSzPts val="7000"/>
              <a:buNone/>
              <a:defRPr sz="7000">
                <a:solidFill>
                  <a:schemeClr val="dk2"/>
                </a:solidFill>
              </a:defRPr>
            </a:lvl3pPr>
            <a:lvl4pPr lvl="3" rtl="0" algn="ctr">
              <a:spcBef>
                <a:spcPts val="0"/>
              </a:spcBef>
              <a:spcAft>
                <a:spcPts val="0"/>
              </a:spcAft>
              <a:buClr>
                <a:schemeClr val="dk2"/>
              </a:buClr>
              <a:buSzPts val="7000"/>
              <a:buNone/>
              <a:defRPr sz="7000">
                <a:solidFill>
                  <a:schemeClr val="dk2"/>
                </a:solidFill>
              </a:defRPr>
            </a:lvl4pPr>
            <a:lvl5pPr lvl="4" rtl="0" algn="ctr">
              <a:spcBef>
                <a:spcPts val="0"/>
              </a:spcBef>
              <a:spcAft>
                <a:spcPts val="0"/>
              </a:spcAft>
              <a:buClr>
                <a:schemeClr val="dk2"/>
              </a:buClr>
              <a:buSzPts val="7000"/>
              <a:buNone/>
              <a:defRPr sz="7000">
                <a:solidFill>
                  <a:schemeClr val="dk2"/>
                </a:solidFill>
              </a:defRPr>
            </a:lvl5pPr>
            <a:lvl6pPr lvl="5" rtl="0" algn="ctr">
              <a:spcBef>
                <a:spcPts val="0"/>
              </a:spcBef>
              <a:spcAft>
                <a:spcPts val="0"/>
              </a:spcAft>
              <a:buClr>
                <a:schemeClr val="dk2"/>
              </a:buClr>
              <a:buSzPts val="7000"/>
              <a:buNone/>
              <a:defRPr sz="7000">
                <a:solidFill>
                  <a:schemeClr val="dk2"/>
                </a:solidFill>
              </a:defRPr>
            </a:lvl6pPr>
            <a:lvl7pPr lvl="6" rtl="0" algn="ctr">
              <a:spcBef>
                <a:spcPts val="0"/>
              </a:spcBef>
              <a:spcAft>
                <a:spcPts val="0"/>
              </a:spcAft>
              <a:buClr>
                <a:schemeClr val="dk2"/>
              </a:buClr>
              <a:buSzPts val="7000"/>
              <a:buNone/>
              <a:defRPr sz="7000">
                <a:solidFill>
                  <a:schemeClr val="dk2"/>
                </a:solidFill>
              </a:defRPr>
            </a:lvl7pPr>
            <a:lvl8pPr lvl="7" rtl="0" algn="ctr">
              <a:spcBef>
                <a:spcPts val="0"/>
              </a:spcBef>
              <a:spcAft>
                <a:spcPts val="0"/>
              </a:spcAft>
              <a:buClr>
                <a:schemeClr val="dk2"/>
              </a:buClr>
              <a:buSzPts val="7000"/>
              <a:buNone/>
              <a:defRPr sz="7000">
                <a:solidFill>
                  <a:schemeClr val="dk2"/>
                </a:solidFill>
              </a:defRPr>
            </a:lvl8pPr>
            <a:lvl9pPr lvl="8" rtl="0" algn="ctr">
              <a:spcBef>
                <a:spcPts val="0"/>
              </a:spcBef>
              <a:spcAft>
                <a:spcPts val="0"/>
              </a:spcAft>
              <a:buClr>
                <a:schemeClr val="dk2"/>
              </a:buClr>
              <a:buSzPts val="7000"/>
              <a:buNone/>
              <a:defRPr sz="7000">
                <a:solidFill>
                  <a:schemeClr val="dk2"/>
                </a:solidFill>
              </a:defRPr>
            </a:lvl9pPr>
          </a:lstStyle>
          <a:p>
            <a:r>
              <a:t>xx%</a:t>
            </a:r>
          </a:p>
        </p:txBody>
      </p:sp>
      <p:sp>
        <p:nvSpPr>
          <p:cNvPr id="570" name="Google Shape;57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1" name="Shape 571"/>
        <p:cNvGrpSpPr/>
        <p:nvPr/>
      </p:nvGrpSpPr>
      <p:grpSpPr>
        <a:xfrm>
          <a:off x="0" y="0"/>
          <a:ext cx="0" cy="0"/>
          <a:chOff x="0" y="0"/>
          <a:chExt cx="0" cy="0"/>
        </a:xfrm>
      </p:grpSpPr>
      <p:sp>
        <p:nvSpPr>
          <p:cNvPr id="572" name="Google Shape;57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36"/>
          <p:cNvSpPr txBox="1"/>
          <p:nvPr>
            <p:ph idx="1" type="body"/>
          </p:nvPr>
        </p:nvSpPr>
        <p:spPr>
          <a:xfrm>
            <a:off x="720000" y="1133050"/>
            <a:ext cx="7704000" cy="381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Manrope"/>
              <a:buChar char="●"/>
              <a:defRPr/>
            </a:lvl1pPr>
            <a:lvl2pPr indent="-304800" lvl="1" marL="914400" rtl="0">
              <a:lnSpc>
                <a:spcPct val="100000"/>
              </a:lnSpc>
              <a:spcBef>
                <a:spcPts val="120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574" name="Google Shape;574;p36"/>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7259400" y="40903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7189150" y="42539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36"/>
          <p:cNvGrpSpPr/>
          <p:nvPr/>
        </p:nvGrpSpPr>
        <p:grpSpPr>
          <a:xfrm>
            <a:off x="8429175" y="4263925"/>
            <a:ext cx="539975" cy="614475"/>
            <a:chOff x="3536675" y="2846650"/>
            <a:chExt cx="539975" cy="614475"/>
          </a:xfrm>
        </p:grpSpPr>
        <p:sp>
          <p:nvSpPr>
            <p:cNvPr id="578" name="Google Shape;578;p3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36"/>
          <p:cNvSpPr/>
          <p:nvPr/>
        </p:nvSpPr>
        <p:spPr>
          <a:xfrm>
            <a:off x="-289051" y="441412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6682533" y="21040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36"/>
          <p:cNvGrpSpPr/>
          <p:nvPr/>
        </p:nvGrpSpPr>
        <p:grpSpPr>
          <a:xfrm>
            <a:off x="-201675" y="266613"/>
            <a:ext cx="539975" cy="614475"/>
            <a:chOff x="3536675" y="2846650"/>
            <a:chExt cx="539975" cy="614475"/>
          </a:xfrm>
        </p:grpSpPr>
        <p:sp>
          <p:nvSpPr>
            <p:cNvPr id="585" name="Google Shape;585;p3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36"/>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1" name="Shape 591"/>
        <p:cNvGrpSpPr/>
        <p:nvPr/>
      </p:nvGrpSpPr>
      <p:grpSpPr>
        <a:xfrm>
          <a:off x="0" y="0"/>
          <a:ext cx="0" cy="0"/>
          <a:chOff x="0" y="0"/>
          <a:chExt cx="0" cy="0"/>
        </a:xfrm>
      </p:grpSpPr>
      <p:sp>
        <p:nvSpPr>
          <p:cNvPr id="592" name="Google Shape;592;p37"/>
          <p:cNvSpPr txBox="1"/>
          <p:nvPr>
            <p:ph type="title"/>
          </p:nvPr>
        </p:nvSpPr>
        <p:spPr>
          <a:xfrm>
            <a:off x="721425" y="445025"/>
            <a:ext cx="7702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3" name="Google Shape;593;p37"/>
          <p:cNvSpPr txBox="1"/>
          <p:nvPr>
            <p:ph idx="1" type="subTitle"/>
          </p:nvPr>
        </p:nvSpPr>
        <p:spPr>
          <a:xfrm>
            <a:off x="4707537" y="2597275"/>
            <a:ext cx="2505600" cy="1493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4" name="Google Shape;594;p37"/>
          <p:cNvSpPr txBox="1"/>
          <p:nvPr>
            <p:ph idx="2" type="subTitle"/>
          </p:nvPr>
        </p:nvSpPr>
        <p:spPr>
          <a:xfrm>
            <a:off x="1930863" y="2597287"/>
            <a:ext cx="2505600" cy="1493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5" name="Google Shape;595;p37"/>
          <p:cNvSpPr txBox="1"/>
          <p:nvPr>
            <p:ph idx="3" type="subTitle"/>
          </p:nvPr>
        </p:nvSpPr>
        <p:spPr>
          <a:xfrm>
            <a:off x="1930863" y="2095513"/>
            <a:ext cx="2505600" cy="50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6" name="Google Shape;596;p37"/>
          <p:cNvSpPr txBox="1"/>
          <p:nvPr>
            <p:ph idx="4" type="subTitle"/>
          </p:nvPr>
        </p:nvSpPr>
        <p:spPr>
          <a:xfrm>
            <a:off x="4707538" y="2095050"/>
            <a:ext cx="2505600" cy="502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97" name="Google Shape;597;p37"/>
          <p:cNvSpPr/>
          <p:nvPr/>
        </p:nvSpPr>
        <p:spPr>
          <a:xfrm>
            <a:off x="-123325" y="5682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345475" y="-38662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37"/>
          <p:cNvGrpSpPr/>
          <p:nvPr/>
        </p:nvGrpSpPr>
        <p:grpSpPr>
          <a:xfrm>
            <a:off x="925350" y="932800"/>
            <a:ext cx="539950" cy="614225"/>
            <a:chOff x="2164400" y="2320325"/>
            <a:chExt cx="539950" cy="614225"/>
          </a:xfrm>
        </p:grpSpPr>
        <p:sp>
          <p:nvSpPr>
            <p:cNvPr id="600" name="Google Shape;600;p37"/>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37"/>
          <p:cNvSpPr/>
          <p:nvPr/>
        </p:nvSpPr>
        <p:spPr>
          <a:xfrm>
            <a:off x="-167050" y="2046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37"/>
          <p:cNvGrpSpPr/>
          <p:nvPr/>
        </p:nvGrpSpPr>
        <p:grpSpPr>
          <a:xfrm>
            <a:off x="-57612" y="4463388"/>
            <a:ext cx="539975" cy="614475"/>
            <a:chOff x="3536675" y="2846650"/>
            <a:chExt cx="539975" cy="614475"/>
          </a:xfrm>
        </p:grpSpPr>
        <p:sp>
          <p:nvSpPr>
            <p:cNvPr id="606" name="Google Shape;606;p3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37"/>
          <p:cNvSpPr/>
          <p:nvPr/>
        </p:nvSpPr>
        <p:spPr>
          <a:xfrm>
            <a:off x="7548175" y="41526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7699550" y="405645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7"/>
          <p:cNvGrpSpPr/>
          <p:nvPr/>
        </p:nvGrpSpPr>
        <p:grpSpPr>
          <a:xfrm rot="218440">
            <a:off x="8351646" y="3626138"/>
            <a:ext cx="539985" cy="614486"/>
            <a:chOff x="3536675" y="2846650"/>
            <a:chExt cx="539975" cy="614475"/>
          </a:xfrm>
        </p:grpSpPr>
        <p:sp>
          <p:nvSpPr>
            <p:cNvPr id="613" name="Google Shape;613;p3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8" name="Shape 618"/>
        <p:cNvGrpSpPr/>
        <p:nvPr/>
      </p:nvGrpSpPr>
      <p:grpSpPr>
        <a:xfrm>
          <a:off x="0" y="0"/>
          <a:ext cx="0" cy="0"/>
          <a:chOff x="0" y="0"/>
          <a:chExt cx="0" cy="0"/>
        </a:xfrm>
      </p:grpSpPr>
      <p:sp>
        <p:nvSpPr>
          <p:cNvPr id="619" name="Google Shape;619;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0" name="Google Shape;620;p38"/>
          <p:cNvSpPr/>
          <p:nvPr/>
        </p:nvSpPr>
        <p:spPr>
          <a:xfrm>
            <a:off x="8341173" y="-114222"/>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8667308" y="155177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69729" y="-1130493"/>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909200" y="-99751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38"/>
          <p:cNvGrpSpPr/>
          <p:nvPr/>
        </p:nvGrpSpPr>
        <p:grpSpPr>
          <a:xfrm>
            <a:off x="344288" y="4738163"/>
            <a:ext cx="539975" cy="614475"/>
            <a:chOff x="3536675" y="2846650"/>
            <a:chExt cx="539975" cy="614475"/>
          </a:xfrm>
        </p:grpSpPr>
        <p:sp>
          <p:nvSpPr>
            <p:cNvPr id="626" name="Google Shape;626;p3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1" name="Shape 631"/>
        <p:cNvGrpSpPr/>
        <p:nvPr/>
      </p:nvGrpSpPr>
      <p:grpSpPr>
        <a:xfrm>
          <a:off x="0" y="0"/>
          <a:ext cx="0" cy="0"/>
          <a:chOff x="0" y="0"/>
          <a:chExt cx="0" cy="0"/>
        </a:xfrm>
      </p:grpSpPr>
      <p:sp>
        <p:nvSpPr>
          <p:cNvPr id="632" name="Google Shape;632;p39"/>
          <p:cNvSpPr txBox="1"/>
          <p:nvPr>
            <p:ph type="title"/>
          </p:nvPr>
        </p:nvSpPr>
        <p:spPr>
          <a:xfrm>
            <a:off x="762600" y="774975"/>
            <a:ext cx="36651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3" name="Google Shape;633;p39"/>
          <p:cNvSpPr txBox="1"/>
          <p:nvPr>
            <p:ph idx="1" type="subTitle"/>
          </p:nvPr>
        </p:nvSpPr>
        <p:spPr>
          <a:xfrm>
            <a:off x="762600" y="2048551"/>
            <a:ext cx="4294800" cy="241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Nunito Light"/>
              <a:buAutoNum type="arabicPeriod"/>
              <a:defRPr/>
            </a:lvl1pPr>
            <a:lvl2pPr lvl="1" rtl="0" algn="ctr">
              <a:lnSpc>
                <a:spcPct val="100000"/>
              </a:lnSpc>
              <a:spcBef>
                <a:spcPts val="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34" name="Google Shape;634;p39"/>
          <p:cNvSpPr/>
          <p:nvPr/>
        </p:nvSpPr>
        <p:spPr>
          <a:xfrm>
            <a:off x="7449488" y="410115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7379238" y="42647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39"/>
          <p:cNvGrpSpPr/>
          <p:nvPr/>
        </p:nvGrpSpPr>
        <p:grpSpPr>
          <a:xfrm>
            <a:off x="8619263" y="4274750"/>
            <a:ext cx="539975" cy="614475"/>
            <a:chOff x="3536675" y="2846650"/>
            <a:chExt cx="539975" cy="614475"/>
          </a:xfrm>
        </p:grpSpPr>
        <p:sp>
          <p:nvSpPr>
            <p:cNvPr id="637" name="Google Shape;637;p39"/>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39"/>
          <p:cNvGrpSpPr/>
          <p:nvPr/>
        </p:nvGrpSpPr>
        <p:grpSpPr>
          <a:xfrm>
            <a:off x="177300" y="4606663"/>
            <a:ext cx="539950" cy="614225"/>
            <a:chOff x="2164400" y="2320325"/>
            <a:chExt cx="539950" cy="614225"/>
          </a:xfrm>
        </p:grpSpPr>
        <p:sp>
          <p:nvSpPr>
            <p:cNvPr id="642" name="Google Shape;642;p3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9"/>
          <p:cNvSpPr/>
          <p:nvPr/>
        </p:nvSpPr>
        <p:spPr>
          <a:xfrm>
            <a:off x="-719300" y="2001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1233425" y="-5128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 name="Google Shape;648;p39"/>
          <p:cNvGrpSpPr/>
          <p:nvPr/>
        </p:nvGrpSpPr>
        <p:grpSpPr>
          <a:xfrm>
            <a:off x="717250" y="100938"/>
            <a:ext cx="539975" cy="614475"/>
            <a:chOff x="3536675" y="2846650"/>
            <a:chExt cx="539975" cy="614475"/>
          </a:xfrm>
        </p:grpSpPr>
        <p:sp>
          <p:nvSpPr>
            <p:cNvPr id="649" name="Google Shape;649;p39"/>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39"/>
          <p:cNvSpPr/>
          <p:nvPr/>
        </p:nvSpPr>
        <p:spPr>
          <a:xfrm>
            <a:off x="7977088" y="200413"/>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ph idx="2" type="pic"/>
          </p:nvPr>
        </p:nvSpPr>
        <p:spPr>
          <a:xfrm rot="351">
            <a:off x="5233925" y="1103925"/>
            <a:ext cx="2937900" cy="3264600"/>
          </a:xfrm>
          <a:prstGeom prst="roundRect">
            <a:avLst>
              <a:gd fmla="val 0" name="adj"/>
            </a:avLst>
          </a:prstGeom>
          <a:noFill/>
          <a:ln>
            <a:noFill/>
          </a:ln>
        </p:spPr>
      </p:sp>
      <p:sp>
        <p:nvSpPr>
          <p:cNvPr id="655" name="Google Shape;655;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6" name="Shape 656"/>
        <p:cNvGrpSpPr/>
        <p:nvPr/>
      </p:nvGrpSpPr>
      <p:grpSpPr>
        <a:xfrm>
          <a:off x="0" y="0"/>
          <a:ext cx="0" cy="0"/>
          <a:chOff x="0" y="0"/>
          <a:chExt cx="0" cy="0"/>
        </a:xfrm>
      </p:grpSpPr>
      <p:sp>
        <p:nvSpPr>
          <p:cNvPr id="657" name="Google Shape;657;p40"/>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8" name="Google Shape;658;p40"/>
          <p:cNvSpPr/>
          <p:nvPr/>
        </p:nvSpPr>
        <p:spPr>
          <a:xfrm>
            <a:off x="-582675" y="415718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804825" y="3202338"/>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0"/>
          <p:cNvGrpSpPr/>
          <p:nvPr/>
        </p:nvGrpSpPr>
        <p:grpSpPr>
          <a:xfrm rot="278767">
            <a:off x="466056" y="4521662"/>
            <a:ext cx="539942" cy="614216"/>
            <a:chOff x="2164400" y="2320325"/>
            <a:chExt cx="539950" cy="614225"/>
          </a:xfrm>
        </p:grpSpPr>
        <p:sp>
          <p:nvSpPr>
            <p:cNvPr id="661" name="Google Shape;661;p40"/>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0"/>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40"/>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8544633" y="114677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9" name="Shape 669"/>
        <p:cNvGrpSpPr/>
        <p:nvPr/>
      </p:nvGrpSpPr>
      <p:grpSpPr>
        <a:xfrm>
          <a:off x="0" y="0"/>
          <a:ext cx="0" cy="0"/>
          <a:chOff x="0" y="0"/>
          <a:chExt cx="0" cy="0"/>
        </a:xfrm>
      </p:grpSpPr>
      <p:sp>
        <p:nvSpPr>
          <p:cNvPr id="670" name="Google Shape;670;p41"/>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71" name="Google Shape;671;p41"/>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72" name="Google Shape;672;p41"/>
          <p:cNvSpPr/>
          <p:nvPr/>
        </p:nvSpPr>
        <p:spPr>
          <a:xfrm>
            <a:off x="7411075" y="43980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7188925" y="34431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41"/>
          <p:cNvGrpSpPr/>
          <p:nvPr/>
        </p:nvGrpSpPr>
        <p:grpSpPr>
          <a:xfrm>
            <a:off x="8459750" y="4762600"/>
            <a:ext cx="539950" cy="614225"/>
            <a:chOff x="2164400" y="2320325"/>
            <a:chExt cx="539950" cy="614225"/>
          </a:xfrm>
        </p:grpSpPr>
        <p:sp>
          <p:nvSpPr>
            <p:cNvPr id="675" name="Google Shape;675;p41"/>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1"/>
          <p:cNvSpPr/>
          <p:nvPr/>
        </p:nvSpPr>
        <p:spPr>
          <a:xfrm>
            <a:off x="7367350" y="40344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135658" y="9056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252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41"/>
          <p:cNvGrpSpPr/>
          <p:nvPr/>
        </p:nvGrpSpPr>
        <p:grpSpPr>
          <a:xfrm>
            <a:off x="312350" y="187938"/>
            <a:ext cx="539975" cy="614475"/>
            <a:chOff x="3536675" y="2846650"/>
            <a:chExt cx="539975" cy="614475"/>
          </a:xfrm>
        </p:grpSpPr>
        <p:sp>
          <p:nvSpPr>
            <p:cNvPr id="682" name="Google Shape;682;p41"/>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5"/>
          <p:cNvSpPr txBox="1"/>
          <p:nvPr>
            <p:ph type="title"/>
          </p:nvPr>
        </p:nvSpPr>
        <p:spPr>
          <a:xfrm>
            <a:off x="721425" y="445025"/>
            <a:ext cx="7702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5"/>
          <p:cNvSpPr txBox="1"/>
          <p:nvPr>
            <p:ph idx="1" type="subTitle"/>
          </p:nvPr>
        </p:nvSpPr>
        <p:spPr>
          <a:xfrm>
            <a:off x="4707537" y="2597275"/>
            <a:ext cx="2505600" cy="1493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9" name="Google Shape;79;p5"/>
          <p:cNvSpPr txBox="1"/>
          <p:nvPr>
            <p:ph idx="2" type="subTitle"/>
          </p:nvPr>
        </p:nvSpPr>
        <p:spPr>
          <a:xfrm>
            <a:off x="1930863" y="2597287"/>
            <a:ext cx="2505600" cy="1493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0" name="Google Shape;80;p5"/>
          <p:cNvSpPr txBox="1"/>
          <p:nvPr>
            <p:ph idx="3" type="subTitle"/>
          </p:nvPr>
        </p:nvSpPr>
        <p:spPr>
          <a:xfrm>
            <a:off x="1930863" y="2095513"/>
            <a:ext cx="2505600" cy="50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 name="Google Shape;81;p5"/>
          <p:cNvSpPr txBox="1"/>
          <p:nvPr>
            <p:ph idx="4" type="subTitle"/>
          </p:nvPr>
        </p:nvSpPr>
        <p:spPr>
          <a:xfrm>
            <a:off x="4707538" y="2095050"/>
            <a:ext cx="2505600" cy="502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2" name="Google Shape;82;p5"/>
          <p:cNvSpPr/>
          <p:nvPr/>
        </p:nvSpPr>
        <p:spPr>
          <a:xfrm>
            <a:off x="-123325" y="5682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345475" y="-38662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5"/>
          <p:cNvGrpSpPr/>
          <p:nvPr/>
        </p:nvGrpSpPr>
        <p:grpSpPr>
          <a:xfrm>
            <a:off x="925350" y="932800"/>
            <a:ext cx="539950" cy="614225"/>
            <a:chOff x="2164400" y="2320325"/>
            <a:chExt cx="539950" cy="614225"/>
          </a:xfrm>
        </p:grpSpPr>
        <p:sp>
          <p:nvSpPr>
            <p:cNvPr id="85" name="Google Shape;85;p5"/>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5"/>
          <p:cNvSpPr/>
          <p:nvPr/>
        </p:nvSpPr>
        <p:spPr>
          <a:xfrm>
            <a:off x="-167050" y="2046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5"/>
          <p:cNvGrpSpPr/>
          <p:nvPr/>
        </p:nvGrpSpPr>
        <p:grpSpPr>
          <a:xfrm>
            <a:off x="-57612" y="4463388"/>
            <a:ext cx="539975" cy="614475"/>
            <a:chOff x="3536675" y="2846650"/>
            <a:chExt cx="539975" cy="614475"/>
          </a:xfrm>
        </p:grpSpPr>
        <p:sp>
          <p:nvSpPr>
            <p:cNvPr id="91" name="Google Shape;91;p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p:nvPr/>
        </p:nvSpPr>
        <p:spPr>
          <a:xfrm>
            <a:off x="7548175" y="41526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7699550" y="405645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5"/>
          <p:cNvGrpSpPr/>
          <p:nvPr/>
        </p:nvGrpSpPr>
        <p:grpSpPr>
          <a:xfrm rot="218440">
            <a:off x="8351646" y="3626138"/>
            <a:ext cx="539985" cy="614486"/>
            <a:chOff x="3536675" y="2846650"/>
            <a:chExt cx="539975" cy="614475"/>
          </a:xfrm>
        </p:grpSpPr>
        <p:sp>
          <p:nvSpPr>
            <p:cNvPr id="98" name="Google Shape;98;p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7" name="Shape 687"/>
        <p:cNvGrpSpPr/>
        <p:nvPr/>
      </p:nvGrpSpPr>
      <p:grpSpPr>
        <a:xfrm>
          <a:off x="0" y="0"/>
          <a:ext cx="0" cy="0"/>
          <a:chOff x="0" y="0"/>
          <a:chExt cx="0" cy="0"/>
        </a:xfrm>
      </p:grpSpPr>
      <p:sp>
        <p:nvSpPr>
          <p:cNvPr id="688" name="Google Shape;688;p42"/>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3000"/>
              <a:buNone/>
              <a:defRPr>
                <a:solidFill>
                  <a:schemeClr val="lt1"/>
                </a:solidFill>
              </a:defRPr>
            </a:lvl2pPr>
            <a:lvl3pPr lvl="2" rtl="0" algn="ctr">
              <a:spcBef>
                <a:spcPts val="0"/>
              </a:spcBef>
              <a:spcAft>
                <a:spcPts val="0"/>
              </a:spcAft>
              <a:buClr>
                <a:schemeClr val="lt1"/>
              </a:buClr>
              <a:buSzPts val="3000"/>
              <a:buNone/>
              <a:defRPr>
                <a:solidFill>
                  <a:schemeClr val="lt1"/>
                </a:solidFill>
              </a:defRPr>
            </a:lvl3pPr>
            <a:lvl4pPr lvl="3" rtl="0" algn="ctr">
              <a:spcBef>
                <a:spcPts val="0"/>
              </a:spcBef>
              <a:spcAft>
                <a:spcPts val="0"/>
              </a:spcAft>
              <a:buClr>
                <a:schemeClr val="lt1"/>
              </a:buClr>
              <a:buSzPts val="3000"/>
              <a:buNone/>
              <a:defRPr>
                <a:solidFill>
                  <a:schemeClr val="lt1"/>
                </a:solidFill>
              </a:defRPr>
            </a:lvl4pPr>
            <a:lvl5pPr lvl="4" rtl="0" algn="ctr">
              <a:spcBef>
                <a:spcPts val="0"/>
              </a:spcBef>
              <a:spcAft>
                <a:spcPts val="0"/>
              </a:spcAft>
              <a:buClr>
                <a:schemeClr val="lt1"/>
              </a:buClr>
              <a:buSzPts val="3000"/>
              <a:buNone/>
              <a:defRPr>
                <a:solidFill>
                  <a:schemeClr val="lt1"/>
                </a:solidFill>
              </a:defRPr>
            </a:lvl5pPr>
            <a:lvl6pPr lvl="5" rtl="0" algn="ctr">
              <a:spcBef>
                <a:spcPts val="0"/>
              </a:spcBef>
              <a:spcAft>
                <a:spcPts val="0"/>
              </a:spcAft>
              <a:buClr>
                <a:schemeClr val="lt1"/>
              </a:buClr>
              <a:buSzPts val="3000"/>
              <a:buNone/>
              <a:defRPr>
                <a:solidFill>
                  <a:schemeClr val="lt1"/>
                </a:solidFill>
              </a:defRPr>
            </a:lvl6pPr>
            <a:lvl7pPr lvl="6" rtl="0" algn="ctr">
              <a:spcBef>
                <a:spcPts val="0"/>
              </a:spcBef>
              <a:spcAft>
                <a:spcPts val="0"/>
              </a:spcAft>
              <a:buClr>
                <a:schemeClr val="lt1"/>
              </a:buClr>
              <a:buSzPts val="3000"/>
              <a:buNone/>
              <a:defRPr>
                <a:solidFill>
                  <a:schemeClr val="lt1"/>
                </a:solidFill>
              </a:defRPr>
            </a:lvl7pPr>
            <a:lvl8pPr lvl="7" rtl="0" algn="ctr">
              <a:spcBef>
                <a:spcPts val="0"/>
              </a:spcBef>
              <a:spcAft>
                <a:spcPts val="0"/>
              </a:spcAft>
              <a:buClr>
                <a:schemeClr val="lt1"/>
              </a:buClr>
              <a:buSzPts val="3000"/>
              <a:buNone/>
              <a:defRPr>
                <a:solidFill>
                  <a:schemeClr val="lt1"/>
                </a:solidFill>
              </a:defRPr>
            </a:lvl8pPr>
            <a:lvl9pPr lvl="8" rtl="0" algn="ctr">
              <a:spcBef>
                <a:spcPts val="0"/>
              </a:spcBef>
              <a:spcAft>
                <a:spcPts val="0"/>
              </a:spcAft>
              <a:buClr>
                <a:schemeClr val="lt1"/>
              </a:buClr>
              <a:buSzPts val="3000"/>
              <a:buNone/>
              <a:defRPr>
                <a:solidFill>
                  <a:schemeClr val="lt1"/>
                </a:solidFill>
              </a:defRPr>
            </a:lvl9pPr>
          </a:lstStyle>
          <a:p/>
        </p:txBody>
      </p:sp>
      <p:sp>
        <p:nvSpPr>
          <p:cNvPr id="689" name="Google Shape;68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0" name="Shape 690"/>
        <p:cNvGrpSpPr/>
        <p:nvPr/>
      </p:nvGrpSpPr>
      <p:grpSpPr>
        <a:xfrm>
          <a:off x="0" y="0"/>
          <a:ext cx="0" cy="0"/>
          <a:chOff x="0" y="0"/>
          <a:chExt cx="0" cy="0"/>
        </a:xfrm>
      </p:grpSpPr>
      <p:sp>
        <p:nvSpPr>
          <p:cNvPr id="691" name="Google Shape;691;p43"/>
          <p:cNvSpPr txBox="1"/>
          <p:nvPr>
            <p:ph hasCustomPrompt="1" type="title"/>
          </p:nvPr>
        </p:nvSpPr>
        <p:spPr>
          <a:xfrm>
            <a:off x="1639800" y="1609050"/>
            <a:ext cx="5864400" cy="14064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9600"/>
              <a:buNone/>
              <a:defRPr sz="9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92" name="Google Shape;692;p43"/>
          <p:cNvSpPr txBox="1"/>
          <p:nvPr>
            <p:ph idx="1" type="subTitle"/>
          </p:nvPr>
        </p:nvSpPr>
        <p:spPr>
          <a:xfrm>
            <a:off x="1639800" y="3015450"/>
            <a:ext cx="5864400" cy="474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93" name="Google Shape;693;p43"/>
          <p:cNvSpPr/>
          <p:nvPr/>
        </p:nvSpPr>
        <p:spPr>
          <a:xfrm>
            <a:off x="-522352" y="42402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69125" y="37737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1384433" y="43276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919275" y="35907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155212" y="-3299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43"/>
          <p:cNvGrpSpPr/>
          <p:nvPr/>
        </p:nvGrpSpPr>
        <p:grpSpPr>
          <a:xfrm>
            <a:off x="250500" y="532675"/>
            <a:ext cx="539975" cy="614475"/>
            <a:chOff x="3536675" y="2846650"/>
            <a:chExt cx="539975" cy="614475"/>
          </a:xfrm>
        </p:grpSpPr>
        <p:sp>
          <p:nvSpPr>
            <p:cNvPr id="699" name="Google Shape;699;p43"/>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3"/>
          <p:cNvGrpSpPr/>
          <p:nvPr/>
        </p:nvGrpSpPr>
        <p:grpSpPr>
          <a:xfrm>
            <a:off x="7832988" y="4240288"/>
            <a:ext cx="539975" cy="614475"/>
            <a:chOff x="3536675" y="2846650"/>
            <a:chExt cx="539975" cy="614475"/>
          </a:xfrm>
        </p:grpSpPr>
        <p:sp>
          <p:nvSpPr>
            <p:cNvPr id="704" name="Google Shape;704;p43"/>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43"/>
          <p:cNvSpPr/>
          <p:nvPr/>
        </p:nvSpPr>
        <p:spPr>
          <a:xfrm>
            <a:off x="6155138" y="-3299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5932988" y="-12847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711" name="Shape 711"/>
        <p:cNvGrpSpPr/>
        <p:nvPr/>
      </p:nvGrpSpPr>
      <p:grpSpPr>
        <a:xfrm>
          <a:off x="0" y="0"/>
          <a:ext cx="0" cy="0"/>
          <a:chOff x="0" y="0"/>
          <a:chExt cx="0" cy="0"/>
        </a:xfrm>
      </p:grpSpPr>
      <p:sp>
        <p:nvSpPr>
          <p:cNvPr id="712" name="Google Shape;71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13" name="Shape 713"/>
        <p:cNvGrpSpPr/>
        <p:nvPr/>
      </p:nvGrpSpPr>
      <p:grpSpPr>
        <a:xfrm>
          <a:off x="0" y="0"/>
          <a:ext cx="0" cy="0"/>
          <a:chOff x="0" y="0"/>
          <a:chExt cx="0" cy="0"/>
        </a:xfrm>
      </p:grpSpPr>
      <p:sp>
        <p:nvSpPr>
          <p:cNvPr id="714" name="Google Shape;714;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5" name="Google Shape;715;p45"/>
          <p:cNvSpPr txBox="1"/>
          <p:nvPr>
            <p:ph hasCustomPrompt="1" idx="2" type="title"/>
          </p:nvPr>
        </p:nvSpPr>
        <p:spPr>
          <a:xfrm>
            <a:off x="184590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6" name="Google Shape;716;p45"/>
          <p:cNvSpPr txBox="1"/>
          <p:nvPr>
            <p:ph hasCustomPrompt="1" idx="3" type="title"/>
          </p:nvPr>
        </p:nvSpPr>
        <p:spPr>
          <a:xfrm>
            <a:off x="184590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7" name="Google Shape;717;p45"/>
          <p:cNvSpPr txBox="1"/>
          <p:nvPr>
            <p:ph hasCustomPrompt="1" idx="4" type="title"/>
          </p:nvPr>
        </p:nvSpPr>
        <p:spPr>
          <a:xfrm>
            <a:off x="420465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8" name="Google Shape;718;p45"/>
          <p:cNvSpPr txBox="1"/>
          <p:nvPr>
            <p:ph hasCustomPrompt="1" idx="5" type="title"/>
          </p:nvPr>
        </p:nvSpPr>
        <p:spPr>
          <a:xfrm>
            <a:off x="420465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9" name="Google Shape;719;p45"/>
          <p:cNvSpPr txBox="1"/>
          <p:nvPr>
            <p:ph hasCustomPrompt="1" idx="6" type="title"/>
          </p:nvPr>
        </p:nvSpPr>
        <p:spPr>
          <a:xfrm>
            <a:off x="6563400" y="141130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0" name="Google Shape;720;p45"/>
          <p:cNvSpPr txBox="1"/>
          <p:nvPr>
            <p:ph hasCustomPrompt="1" idx="7" type="title"/>
          </p:nvPr>
        </p:nvSpPr>
        <p:spPr>
          <a:xfrm>
            <a:off x="6563400" y="2830230"/>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solidFill>
                  <a:srgbClr val="F2522E"/>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1" name="Google Shape;721;p45"/>
          <p:cNvSpPr txBox="1"/>
          <p:nvPr>
            <p:ph idx="1" type="subTitle"/>
          </p:nvPr>
        </p:nvSpPr>
        <p:spPr>
          <a:xfrm>
            <a:off x="103365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2" name="Google Shape;722;p45"/>
          <p:cNvSpPr txBox="1"/>
          <p:nvPr>
            <p:ph idx="8" type="subTitle"/>
          </p:nvPr>
        </p:nvSpPr>
        <p:spPr>
          <a:xfrm>
            <a:off x="339240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3" name="Google Shape;723;p45"/>
          <p:cNvSpPr txBox="1"/>
          <p:nvPr>
            <p:ph idx="9" type="subTitle"/>
          </p:nvPr>
        </p:nvSpPr>
        <p:spPr>
          <a:xfrm>
            <a:off x="5751150" y="1937651"/>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4" name="Google Shape;724;p45"/>
          <p:cNvSpPr txBox="1"/>
          <p:nvPr>
            <p:ph idx="13" type="subTitle"/>
          </p:nvPr>
        </p:nvSpPr>
        <p:spPr>
          <a:xfrm>
            <a:off x="1033650" y="3356639"/>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5" name="Google Shape;725;p45"/>
          <p:cNvSpPr txBox="1"/>
          <p:nvPr>
            <p:ph idx="14" type="subTitle"/>
          </p:nvPr>
        </p:nvSpPr>
        <p:spPr>
          <a:xfrm>
            <a:off x="3392850" y="3356639"/>
            <a:ext cx="2358300" cy="750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400"/>
              <a:buFont typeface="Bebas Neue"/>
              <a:buNone/>
              <a:defRPr b="1" sz="1800">
                <a:solidFill>
                  <a:schemeClr val="dk2"/>
                </a:solidFill>
                <a:latin typeface="Epilogue"/>
                <a:ea typeface="Epilogue"/>
                <a:cs typeface="Epilogue"/>
                <a:sym typeface="Epilogue"/>
              </a:defRPr>
            </a:lvl1pPr>
            <a:lvl2pPr lvl="1"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2pPr>
            <a:lvl3pPr lvl="2"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3pPr>
            <a:lvl4pPr lvl="3"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4pPr>
            <a:lvl5pPr lvl="4"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5pPr>
            <a:lvl6pPr lvl="5"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6pPr>
            <a:lvl7pPr lvl="6"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7pPr>
            <a:lvl8pPr lvl="7"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8pPr>
            <a:lvl9pPr lvl="8" rtl="0">
              <a:lnSpc>
                <a:spcPct val="100000"/>
              </a:lnSpc>
              <a:spcBef>
                <a:spcPts val="0"/>
              </a:spcBef>
              <a:spcAft>
                <a:spcPts val="0"/>
              </a:spcAft>
              <a:buClr>
                <a:schemeClr val="dk2"/>
              </a:buClr>
              <a:buSzPts val="2400"/>
              <a:buFont typeface="Bebas Neue"/>
              <a:buNone/>
              <a:defRPr sz="2400">
                <a:solidFill>
                  <a:schemeClr val="dk2"/>
                </a:solidFill>
                <a:latin typeface="Bebas Neue"/>
                <a:ea typeface="Bebas Neue"/>
                <a:cs typeface="Bebas Neue"/>
                <a:sym typeface="Bebas Neue"/>
              </a:defRPr>
            </a:lvl9pPr>
          </a:lstStyle>
          <a:p/>
        </p:txBody>
      </p:sp>
      <p:sp>
        <p:nvSpPr>
          <p:cNvPr id="726" name="Google Shape;726;p45"/>
          <p:cNvSpPr txBox="1"/>
          <p:nvPr>
            <p:ph idx="15" type="subTitle"/>
          </p:nvPr>
        </p:nvSpPr>
        <p:spPr>
          <a:xfrm>
            <a:off x="5751150" y="3356639"/>
            <a:ext cx="2359200" cy="74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1800">
                <a:solidFill>
                  <a:srgbClr val="746745"/>
                </a:solidFill>
                <a:latin typeface="Epilogue"/>
                <a:ea typeface="Epilogue"/>
                <a:cs typeface="Epilogue"/>
                <a:sym typeface="Epilog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7" name="Google Shape;727;p45"/>
          <p:cNvSpPr/>
          <p:nvPr/>
        </p:nvSpPr>
        <p:spPr>
          <a:xfrm>
            <a:off x="8180600" y="-7530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8110350" y="-5894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101723" y="4002728"/>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184908" y="36444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808850" y="3737863"/>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45"/>
          <p:cNvGrpSpPr/>
          <p:nvPr/>
        </p:nvGrpSpPr>
        <p:grpSpPr>
          <a:xfrm>
            <a:off x="8180600" y="666925"/>
            <a:ext cx="539975" cy="614475"/>
            <a:chOff x="3536675" y="2846650"/>
            <a:chExt cx="539975" cy="614475"/>
          </a:xfrm>
        </p:grpSpPr>
        <p:sp>
          <p:nvSpPr>
            <p:cNvPr id="733" name="Google Shape;733;p45"/>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8" name="Shape 738"/>
        <p:cNvGrpSpPr/>
        <p:nvPr/>
      </p:nvGrpSpPr>
      <p:grpSpPr>
        <a:xfrm>
          <a:off x="0" y="0"/>
          <a:ext cx="0" cy="0"/>
          <a:chOff x="0" y="0"/>
          <a:chExt cx="0" cy="0"/>
        </a:xfrm>
      </p:grpSpPr>
      <p:sp>
        <p:nvSpPr>
          <p:cNvPr id="739" name="Google Shape;73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46"/>
          <p:cNvSpPr/>
          <p:nvPr/>
        </p:nvSpPr>
        <p:spPr>
          <a:xfrm>
            <a:off x="257899" y="-132849"/>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6"/>
          <p:cNvGrpSpPr/>
          <p:nvPr/>
        </p:nvGrpSpPr>
        <p:grpSpPr>
          <a:xfrm>
            <a:off x="870050" y="-215175"/>
            <a:ext cx="539975" cy="614475"/>
            <a:chOff x="3536675" y="2846650"/>
            <a:chExt cx="539975" cy="614475"/>
          </a:xfrm>
        </p:grpSpPr>
        <p:sp>
          <p:nvSpPr>
            <p:cNvPr id="742" name="Google Shape;742;p4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46"/>
          <p:cNvSpPr/>
          <p:nvPr/>
        </p:nvSpPr>
        <p:spPr>
          <a:xfrm>
            <a:off x="7484054" y="-969193"/>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8193675" y="-171186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49" name="Shape 749"/>
        <p:cNvGrpSpPr/>
        <p:nvPr/>
      </p:nvGrpSpPr>
      <p:grpSpPr>
        <a:xfrm>
          <a:off x="0" y="0"/>
          <a:ext cx="0" cy="0"/>
          <a:chOff x="0" y="0"/>
          <a:chExt cx="0" cy="0"/>
        </a:xfrm>
      </p:grpSpPr>
      <p:sp>
        <p:nvSpPr>
          <p:cNvPr id="750" name="Google Shape;750;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1" name="Google Shape;751;p47"/>
          <p:cNvSpPr/>
          <p:nvPr/>
        </p:nvSpPr>
        <p:spPr>
          <a:xfrm>
            <a:off x="7947750" y="40105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7"/>
          <p:cNvSpPr/>
          <p:nvPr/>
        </p:nvSpPr>
        <p:spPr>
          <a:xfrm>
            <a:off x="7877500" y="41741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47"/>
          <p:cNvGrpSpPr/>
          <p:nvPr/>
        </p:nvGrpSpPr>
        <p:grpSpPr>
          <a:xfrm rot="269117">
            <a:off x="8568714" y="3559443"/>
            <a:ext cx="539955" cy="614452"/>
            <a:chOff x="3536675" y="2846650"/>
            <a:chExt cx="539975" cy="614475"/>
          </a:xfrm>
        </p:grpSpPr>
        <p:sp>
          <p:nvSpPr>
            <p:cNvPr id="754" name="Google Shape;754;p4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47"/>
          <p:cNvSpPr/>
          <p:nvPr/>
        </p:nvSpPr>
        <p:spPr>
          <a:xfrm>
            <a:off x="-316702" y="-4655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136525" y="-9321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7"/>
          <p:cNvSpPr/>
          <p:nvPr/>
        </p:nvSpPr>
        <p:spPr>
          <a:xfrm>
            <a:off x="863308" y="3675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762" name="Shape 762"/>
        <p:cNvGrpSpPr/>
        <p:nvPr/>
      </p:nvGrpSpPr>
      <p:grpSpPr>
        <a:xfrm>
          <a:off x="0" y="0"/>
          <a:ext cx="0" cy="0"/>
          <a:chOff x="0" y="0"/>
          <a:chExt cx="0" cy="0"/>
        </a:xfrm>
      </p:grpSpPr>
      <p:sp>
        <p:nvSpPr>
          <p:cNvPr id="763" name="Google Shape;76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4" name="Google Shape;764;p48"/>
          <p:cNvSpPr/>
          <p:nvPr/>
        </p:nvSpPr>
        <p:spPr>
          <a:xfrm>
            <a:off x="8424024" y="-281374"/>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48"/>
          <p:cNvGrpSpPr/>
          <p:nvPr/>
        </p:nvGrpSpPr>
        <p:grpSpPr>
          <a:xfrm rot="227404">
            <a:off x="8723071" y="-2644"/>
            <a:ext cx="539968" cy="614467"/>
            <a:chOff x="3536675" y="2846650"/>
            <a:chExt cx="539975" cy="614475"/>
          </a:xfrm>
        </p:grpSpPr>
        <p:sp>
          <p:nvSpPr>
            <p:cNvPr id="766" name="Google Shape;766;p4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8"/>
          <p:cNvSpPr/>
          <p:nvPr/>
        </p:nvSpPr>
        <p:spPr>
          <a:xfrm>
            <a:off x="7114475" y="48412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78075" y="-3553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385988" y="-104430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8"/>
          <p:cNvGrpSpPr/>
          <p:nvPr/>
        </p:nvGrpSpPr>
        <p:grpSpPr>
          <a:xfrm rot="291528">
            <a:off x="791806" y="-181850"/>
            <a:ext cx="539972" cy="614471"/>
            <a:chOff x="3536675" y="2846650"/>
            <a:chExt cx="539975" cy="614475"/>
          </a:xfrm>
        </p:grpSpPr>
        <p:sp>
          <p:nvSpPr>
            <p:cNvPr id="774" name="Google Shape;774;p4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779" name="Shape 779"/>
        <p:cNvGrpSpPr/>
        <p:nvPr/>
      </p:nvGrpSpPr>
      <p:grpSpPr>
        <a:xfrm>
          <a:off x="0" y="0"/>
          <a:ext cx="0" cy="0"/>
          <a:chOff x="0" y="0"/>
          <a:chExt cx="0" cy="0"/>
        </a:xfrm>
      </p:grpSpPr>
      <p:sp>
        <p:nvSpPr>
          <p:cNvPr id="780" name="Google Shape;780;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1" name="Google Shape;781;p49"/>
          <p:cNvSpPr/>
          <p:nvPr/>
        </p:nvSpPr>
        <p:spPr>
          <a:xfrm>
            <a:off x="7466200" y="448665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9"/>
          <p:cNvSpPr/>
          <p:nvPr/>
        </p:nvSpPr>
        <p:spPr>
          <a:xfrm>
            <a:off x="8110175" y="3909538"/>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260900" y="-35910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38750" y="-131395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49"/>
          <p:cNvGrpSpPr/>
          <p:nvPr/>
        </p:nvGrpSpPr>
        <p:grpSpPr>
          <a:xfrm>
            <a:off x="1309575" y="5475"/>
            <a:ext cx="539950" cy="614225"/>
            <a:chOff x="2164400" y="2320325"/>
            <a:chExt cx="539950" cy="614225"/>
          </a:xfrm>
        </p:grpSpPr>
        <p:sp>
          <p:nvSpPr>
            <p:cNvPr id="786" name="Google Shape;786;p4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791" name="Shape 791"/>
        <p:cNvGrpSpPr/>
        <p:nvPr/>
      </p:nvGrpSpPr>
      <p:grpSpPr>
        <a:xfrm>
          <a:off x="0" y="0"/>
          <a:ext cx="0" cy="0"/>
          <a:chOff x="0" y="0"/>
          <a:chExt cx="0" cy="0"/>
        </a:xfrm>
      </p:grpSpPr>
      <p:sp>
        <p:nvSpPr>
          <p:cNvPr id="792" name="Google Shape;79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3" name="Google Shape;793;p50"/>
          <p:cNvSpPr/>
          <p:nvPr/>
        </p:nvSpPr>
        <p:spPr>
          <a:xfrm>
            <a:off x="-210475" y="-3022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553588" y="-9912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50"/>
          <p:cNvGrpSpPr/>
          <p:nvPr/>
        </p:nvGrpSpPr>
        <p:grpSpPr>
          <a:xfrm>
            <a:off x="1992388" y="-145300"/>
            <a:ext cx="539975" cy="614475"/>
            <a:chOff x="3536675" y="2846650"/>
            <a:chExt cx="539975" cy="614475"/>
          </a:xfrm>
        </p:grpSpPr>
        <p:sp>
          <p:nvSpPr>
            <p:cNvPr id="796" name="Google Shape;796;p50"/>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 name="Google Shape;800;p50"/>
          <p:cNvSpPr/>
          <p:nvPr/>
        </p:nvSpPr>
        <p:spPr>
          <a:xfrm>
            <a:off x="8274225" y="-550787"/>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8052075" y="-1505637"/>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8468400" y="47323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804" name="Shape 804"/>
        <p:cNvGrpSpPr/>
        <p:nvPr/>
      </p:nvGrpSpPr>
      <p:grpSpPr>
        <a:xfrm>
          <a:off x="0" y="0"/>
          <a:ext cx="0" cy="0"/>
          <a:chOff x="0" y="0"/>
          <a:chExt cx="0" cy="0"/>
        </a:xfrm>
      </p:grpSpPr>
      <p:sp>
        <p:nvSpPr>
          <p:cNvPr id="805" name="Google Shape;80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51"/>
          <p:cNvSpPr/>
          <p:nvPr/>
        </p:nvSpPr>
        <p:spPr>
          <a:xfrm>
            <a:off x="7590498" y="-357372"/>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8043725" y="-823887"/>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8770508" y="4757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606425" y="44613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828575" y="-508712"/>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1"/>
          <p:cNvGrpSpPr/>
          <p:nvPr/>
        </p:nvGrpSpPr>
        <p:grpSpPr>
          <a:xfrm rot="278767">
            <a:off x="442306" y="810612"/>
            <a:ext cx="539942" cy="614216"/>
            <a:chOff x="2164400" y="2320325"/>
            <a:chExt cx="539950" cy="614225"/>
          </a:xfrm>
        </p:grpSpPr>
        <p:sp>
          <p:nvSpPr>
            <p:cNvPr id="812" name="Google Shape;812;p51"/>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51"/>
          <p:cNvSpPr/>
          <p:nvPr/>
        </p:nvSpPr>
        <p:spPr>
          <a:xfrm>
            <a:off x="8420825" y="39223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6"/>
          <p:cNvSpPr/>
          <p:nvPr/>
        </p:nvSpPr>
        <p:spPr>
          <a:xfrm>
            <a:off x="8341173" y="-114222"/>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8667308" y="155177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69729" y="-1130493"/>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909200" y="-99751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6"/>
          <p:cNvGrpSpPr/>
          <p:nvPr/>
        </p:nvGrpSpPr>
        <p:grpSpPr>
          <a:xfrm>
            <a:off x="344288" y="4738163"/>
            <a:ext cx="539975" cy="614475"/>
            <a:chOff x="3536675" y="2846650"/>
            <a:chExt cx="539975" cy="614475"/>
          </a:xfrm>
        </p:grpSpPr>
        <p:sp>
          <p:nvSpPr>
            <p:cNvPr id="111" name="Google Shape;111;p6"/>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818" name="Shape 818"/>
        <p:cNvGrpSpPr/>
        <p:nvPr/>
      </p:nvGrpSpPr>
      <p:grpSpPr>
        <a:xfrm>
          <a:off x="0" y="0"/>
          <a:ext cx="0" cy="0"/>
          <a:chOff x="0" y="0"/>
          <a:chExt cx="0" cy="0"/>
        </a:xfrm>
      </p:grpSpPr>
      <p:sp>
        <p:nvSpPr>
          <p:cNvPr id="819" name="Google Shape;819;p52"/>
          <p:cNvSpPr txBox="1"/>
          <p:nvPr>
            <p:ph type="title"/>
          </p:nvPr>
        </p:nvSpPr>
        <p:spPr>
          <a:xfrm>
            <a:off x="3311175" y="988900"/>
            <a:ext cx="3528000" cy="105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20" name="Google Shape;820;p52"/>
          <p:cNvSpPr txBox="1"/>
          <p:nvPr>
            <p:ph idx="1" type="subTitle"/>
          </p:nvPr>
        </p:nvSpPr>
        <p:spPr>
          <a:xfrm>
            <a:off x="3311170" y="2175411"/>
            <a:ext cx="4373700" cy="20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sp>
        <p:nvSpPr>
          <p:cNvPr id="821" name="Google Shape;821;p52"/>
          <p:cNvSpPr/>
          <p:nvPr>
            <p:ph idx="2" type="pic"/>
          </p:nvPr>
        </p:nvSpPr>
        <p:spPr>
          <a:xfrm>
            <a:off x="1327425" y="1269700"/>
            <a:ext cx="1574400" cy="2597100"/>
          </a:xfrm>
          <a:prstGeom prst="roundRect">
            <a:avLst>
              <a:gd fmla="val 0" name="adj"/>
            </a:avLst>
          </a:prstGeom>
          <a:noFill/>
          <a:ln>
            <a:noFill/>
          </a:ln>
        </p:spPr>
      </p:sp>
      <p:sp>
        <p:nvSpPr>
          <p:cNvPr id="822" name="Google Shape;822;p52"/>
          <p:cNvSpPr/>
          <p:nvPr/>
        </p:nvSpPr>
        <p:spPr>
          <a:xfrm>
            <a:off x="7754675" y="1321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7532525" y="-8226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52"/>
          <p:cNvGrpSpPr/>
          <p:nvPr/>
        </p:nvGrpSpPr>
        <p:grpSpPr>
          <a:xfrm>
            <a:off x="8803350" y="496750"/>
            <a:ext cx="539950" cy="614225"/>
            <a:chOff x="2164400" y="2320325"/>
            <a:chExt cx="539950" cy="614225"/>
          </a:xfrm>
        </p:grpSpPr>
        <p:sp>
          <p:nvSpPr>
            <p:cNvPr id="825" name="Google Shape;825;p5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2"/>
          <p:cNvSpPr/>
          <p:nvPr/>
        </p:nvSpPr>
        <p:spPr>
          <a:xfrm>
            <a:off x="6782913" y="44746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6993713" y="43507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317075" y="42783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833" name="Shape 833"/>
        <p:cNvGrpSpPr/>
        <p:nvPr/>
      </p:nvGrpSpPr>
      <p:grpSpPr>
        <a:xfrm>
          <a:off x="0" y="0"/>
          <a:ext cx="0" cy="0"/>
          <a:chOff x="0" y="0"/>
          <a:chExt cx="0" cy="0"/>
        </a:xfrm>
      </p:grpSpPr>
      <p:sp>
        <p:nvSpPr>
          <p:cNvPr id="834" name="Google Shape;834;p53"/>
          <p:cNvSpPr txBox="1"/>
          <p:nvPr>
            <p:ph type="title"/>
          </p:nvPr>
        </p:nvSpPr>
        <p:spPr>
          <a:xfrm>
            <a:off x="6279450" y="539500"/>
            <a:ext cx="2151300" cy="1076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5" name="Google Shape;835;p53"/>
          <p:cNvSpPr txBox="1"/>
          <p:nvPr>
            <p:ph idx="1" type="subTitle"/>
          </p:nvPr>
        </p:nvSpPr>
        <p:spPr>
          <a:xfrm>
            <a:off x="6279450" y="1655775"/>
            <a:ext cx="21513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6" name="Google Shape;836;p53"/>
          <p:cNvSpPr/>
          <p:nvPr>
            <p:ph idx="2" type="pic"/>
          </p:nvPr>
        </p:nvSpPr>
        <p:spPr>
          <a:xfrm>
            <a:off x="722600" y="632175"/>
            <a:ext cx="1782600" cy="3944100"/>
          </a:xfrm>
          <a:prstGeom prst="roundRect">
            <a:avLst>
              <a:gd fmla="val 0" name="adj"/>
            </a:avLst>
          </a:prstGeom>
          <a:noFill/>
          <a:ln>
            <a:noFill/>
          </a:ln>
        </p:spPr>
      </p:sp>
      <p:sp>
        <p:nvSpPr>
          <p:cNvPr id="837" name="Google Shape;837;p53"/>
          <p:cNvSpPr/>
          <p:nvPr>
            <p:ph idx="3" type="pic"/>
          </p:nvPr>
        </p:nvSpPr>
        <p:spPr>
          <a:xfrm>
            <a:off x="2663700" y="632175"/>
            <a:ext cx="3387900" cy="2170200"/>
          </a:xfrm>
          <a:prstGeom prst="roundRect">
            <a:avLst>
              <a:gd fmla="val 0" name="adj"/>
            </a:avLst>
          </a:prstGeom>
          <a:noFill/>
          <a:ln>
            <a:noFill/>
          </a:ln>
        </p:spPr>
      </p:sp>
      <p:sp>
        <p:nvSpPr>
          <p:cNvPr id="838" name="Google Shape;838;p53"/>
          <p:cNvSpPr/>
          <p:nvPr>
            <p:ph idx="4" type="pic"/>
          </p:nvPr>
        </p:nvSpPr>
        <p:spPr>
          <a:xfrm>
            <a:off x="2663725" y="2953275"/>
            <a:ext cx="3387900" cy="1623000"/>
          </a:xfrm>
          <a:prstGeom prst="roundRect">
            <a:avLst>
              <a:gd fmla="val 0" name="adj"/>
            </a:avLst>
          </a:prstGeom>
          <a:noFill/>
          <a:ln>
            <a:noFill/>
          </a:ln>
        </p:spPr>
      </p:sp>
      <p:sp>
        <p:nvSpPr>
          <p:cNvPr id="839" name="Google Shape;839;p53"/>
          <p:cNvSpPr/>
          <p:nvPr/>
        </p:nvSpPr>
        <p:spPr>
          <a:xfrm>
            <a:off x="6794573" y="41969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7247800" y="37304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8701358" y="42843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53"/>
          <p:cNvGrpSpPr/>
          <p:nvPr/>
        </p:nvGrpSpPr>
        <p:grpSpPr>
          <a:xfrm rot="129289">
            <a:off x="6379739" y="4529401"/>
            <a:ext cx="539954" cy="614229"/>
            <a:chOff x="2164400" y="2320325"/>
            <a:chExt cx="539950" cy="614225"/>
          </a:xfrm>
        </p:grpSpPr>
        <p:sp>
          <p:nvSpPr>
            <p:cNvPr id="843" name="Google Shape;843;p53"/>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
    <p:spTree>
      <p:nvGrpSpPr>
        <p:cNvPr id="848" name="Shape 848"/>
        <p:cNvGrpSpPr/>
        <p:nvPr/>
      </p:nvGrpSpPr>
      <p:grpSpPr>
        <a:xfrm>
          <a:off x="0" y="0"/>
          <a:ext cx="0" cy="0"/>
          <a:chOff x="0" y="0"/>
          <a:chExt cx="0" cy="0"/>
        </a:xfrm>
      </p:grpSpPr>
      <p:sp>
        <p:nvSpPr>
          <p:cNvPr id="849" name="Google Shape;849;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0" name="Google Shape;850;p54"/>
          <p:cNvSpPr txBox="1"/>
          <p:nvPr>
            <p:ph idx="1" type="body"/>
          </p:nvPr>
        </p:nvSpPr>
        <p:spPr>
          <a:xfrm>
            <a:off x="687375" y="1075125"/>
            <a:ext cx="37455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Manrope"/>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851" name="Google Shape;851;p54"/>
          <p:cNvSpPr txBox="1"/>
          <p:nvPr>
            <p:ph idx="2" type="body"/>
          </p:nvPr>
        </p:nvSpPr>
        <p:spPr>
          <a:xfrm>
            <a:off x="4711125" y="1075125"/>
            <a:ext cx="37455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852" name="Google Shape;852;p54"/>
          <p:cNvSpPr/>
          <p:nvPr/>
        </p:nvSpPr>
        <p:spPr>
          <a:xfrm>
            <a:off x="5972148" y="4348490"/>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6425375" y="3881975"/>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4"/>
          <p:cNvGrpSpPr/>
          <p:nvPr/>
        </p:nvGrpSpPr>
        <p:grpSpPr>
          <a:xfrm rot="129289">
            <a:off x="5557314" y="4680901"/>
            <a:ext cx="539954" cy="614229"/>
            <a:chOff x="2164400" y="2320325"/>
            <a:chExt cx="539950" cy="614225"/>
          </a:xfrm>
        </p:grpSpPr>
        <p:sp>
          <p:nvSpPr>
            <p:cNvPr id="855" name="Google Shape;855;p54"/>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54"/>
          <p:cNvSpPr/>
          <p:nvPr/>
        </p:nvSpPr>
        <p:spPr>
          <a:xfrm>
            <a:off x="-242371" y="-332655"/>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8046658" y="1159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1567650" y="-718149"/>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7878933" y="4435891"/>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spTree>
      <p:nvGrpSpPr>
        <p:cNvPr id="864" name="Shape 864"/>
        <p:cNvGrpSpPr/>
        <p:nvPr/>
      </p:nvGrpSpPr>
      <p:grpSpPr>
        <a:xfrm>
          <a:off x="0" y="0"/>
          <a:ext cx="0" cy="0"/>
          <a:chOff x="0" y="0"/>
          <a:chExt cx="0" cy="0"/>
        </a:xfrm>
      </p:grpSpPr>
      <p:sp>
        <p:nvSpPr>
          <p:cNvPr id="865" name="Google Shape;86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Raleway Black"/>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6" name="Google Shape;866;p55"/>
          <p:cNvSpPr txBox="1"/>
          <p:nvPr>
            <p:ph idx="1" type="body"/>
          </p:nvPr>
        </p:nvSpPr>
        <p:spPr>
          <a:xfrm>
            <a:off x="720000" y="1082301"/>
            <a:ext cx="7704000" cy="1356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Manrope"/>
              <a:buChar char="●"/>
              <a:defRPr/>
            </a:lvl1pPr>
            <a:lvl2pPr indent="-304800" lvl="1" marL="914400" rtl="0">
              <a:lnSpc>
                <a:spcPct val="100000"/>
              </a:lnSpc>
              <a:spcBef>
                <a:spcPts val="0"/>
              </a:spcBef>
              <a:spcAft>
                <a:spcPts val="0"/>
              </a:spcAft>
              <a:buSzPts val="1200"/>
              <a:buFont typeface="Manrope"/>
              <a:buChar char="○"/>
              <a:defRPr>
                <a:latin typeface="Manrope"/>
                <a:ea typeface="Manrope"/>
                <a:cs typeface="Manrope"/>
                <a:sym typeface="Manrope"/>
              </a:defRPr>
            </a:lvl2pPr>
            <a:lvl3pPr indent="-304800" lvl="2" marL="1371600" rtl="0">
              <a:lnSpc>
                <a:spcPct val="100000"/>
              </a:lnSpc>
              <a:spcBef>
                <a:spcPts val="0"/>
              </a:spcBef>
              <a:spcAft>
                <a:spcPts val="0"/>
              </a:spcAft>
              <a:buSzPts val="1200"/>
              <a:buFont typeface="Manrope"/>
              <a:buChar char="■"/>
              <a:defRPr>
                <a:latin typeface="Manrope"/>
                <a:ea typeface="Manrope"/>
                <a:cs typeface="Manrope"/>
                <a:sym typeface="Manrope"/>
              </a:defRPr>
            </a:lvl3pPr>
            <a:lvl4pPr indent="-304800" lvl="3" marL="1828800" rtl="0">
              <a:lnSpc>
                <a:spcPct val="100000"/>
              </a:lnSpc>
              <a:spcBef>
                <a:spcPts val="0"/>
              </a:spcBef>
              <a:spcAft>
                <a:spcPts val="0"/>
              </a:spcAft>
              <a:buSzPts val="1200"/>
              <a:buFont typeface="Manrope"/>
              <a:buChar char="●"/>
              <a:defRPr>
                <a:latin typeface="Manrope"/>
                <a:ea typeface="Manrope"/>
                <a:cs typeface="Manrope"/>
                <a:sym typeface="Manrope"/>
              </a:defRPr>
            </a:lvl4pPr>
            <a:lvl5pPr indent="-304800" lvl="4" marL="2286000" rtl="0">
              <a:lnSpc>
                <a:spcPct val="100000"/>
              </a:lnSpc>
              <a:spcBef>
                <a:spcPts val="0"/>
              </a:spcBef>
              <a:spcAft>
                <a:spcPts val="0"/>
              </a:spcAft>
              <a:buSzPts val="1200"/>
              <a:buFont typeface="Manrope"/>
              <a:buChar char="○"/>
              <a:defRPr>
                <a:latin typeface="Manrope"/>
                <a:ea typeface="Manrope"/>
                <a:cs typeface="Manrope"/>
                <a:sym typeface="Manrope"/>
              </a:defRPr>
            </a:lvl5pPr>
            <a:lvl6pPr indent="-304800" lvl="5" marL="2743200" rtl="0">
              <a:lnSpc>
                <a:spcPct val="100000"/>
              </a:lnSpc>
              <a:spcBef>
                <a:spcPts val="0"/>
              </a:spcBef>
              <a:spcAft>
                <a:spcPts val="0"/>
              </a:spcAft>
              <a:buSzPts val="1200"/>
              <a:buFont typeface="Manrope"/>
              <a:buChar char="■"/>
              <a:defRPr>
                <a:latin typeface="Manrope"/>
                <a:ea typeface="Manrope"/>
                <a:cs typeface="Manrope"/>
                <a:sym typeface="Manrope"/>
              </a:defRPr>
            </a:lvl6pPr>
            <a:lvl7pPr indent="-304800" lvl="6" marL="3200400" rtl="0">
              <a:lnSpc>
                <a:spcPct val="100000"/>
              </a:lnSpc>
              <a:spcBef>
                <a:spcPts val="0"/>
              </a:spcBef>
              <a:spcAft>
                <a:spcPts val="0"/>
              </a:spcAft>
              <a:buSzPts val="1200"/>
              <a:buFont typeface="Manrope"/>
              <a:buChar char="●"/>
              <a:defRPr>
                <a:latin typeface="Manrope"/>
                <a:ea typeface="Manrope"/>
                <a:cs typeface="Manrope"/>
                <a:sym typeface="Manrope"/>
              </a:defRPr>
            </a:lvl7pPr>
            <a:lvl8pPr indent="-304800" lvl="7" marL="3657600" rtl="0">
              <a:lnSpc>
                <a:spcPct val="100000"/>
              </a:lnSpc>
              <a:spcBef>
                <a:spcPts val="0"/>
              </a:spcBef>
              <a:spcAft>
                <a:spcPts val="0"/>
              </a:spcAft>
              <a:buSzPts val="1200"/>
              <a:buFont typeface="Manrope"/>
              <a:buChar char="○"/>
              <a:defRPr>
                <a:latin typeface="Manrope"/>
                <a:ea typeface="Manrope"/>
                <a:cs typeface="Manrope"/>
                <a:sym typeface="Manrope"/>
              </a:defRPr>
            </a:lvl8pPr>
            <a:lvl9pPr indent="-304800" lvl="8" marL="4114800" rtl="0">
              <a:lnSpc>
                <a:spcPct val="100000"/>
              </a:lnSpc>
              <a:spcBef>
                <a:spcPts val="0"/>
              </a:spcBef>
              <a:spcAft>
                <a:spcPts val="0"/>
              </a:spcAft>
              <a:buSzPts val="1200"/>
              <a:buFont typeface="Manrope"/>
              <a:buChar char="■"/>
              <a:defRPr>
                <a:latin typeface="Manrope"/>
                <a:ea typeface="Manrope"/>
                <a:cs typeface="Manrope"/>
                <a:sym typeface="Manrope"/>
              </a:defRPr>
            </a:lvl9pPr>
          </a:lstStyle>
          <a:p/>
        </p:txBody>
      </p:sp>
      <p:sp>
        <p:nvSpPr>
          <p:cNvPr id="867" name="Google Shape;867;p55"/>
          <p:cNvSpPr/>
          <p:nvPr/>
        </p:nvSpPr>
        <p:spPr>
          <a:xfrm>
            <a:off x="8059048" y="-281735"/>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5"/>
          <p:cNvSpPr/>
          <p:nvPr/>
        </p:nvSpPr>
        <p:spPr>
          <a:xfrm>
            <a:off x="8512275" y="-748250"/>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55"/>
          <p:cNvGrpSpPr/>
          <p:nvPr/>
        </p:nvGrpSpPr>
        <p:grpSpPr>
          <a:xfrm rot="129289">
            <a:off x="7644214" y="50676"/>
            <a:ext cx="539954" cy="614229"/>
            <a:chOff x="2164400" y="2320325"/>
            <a:chExt cx="539950" cy="614225"/>
          </a:xfrm>
        </p:grpSpPr>
        <p:sp>
          <p:nvSpPr>
            <p:cNvPr id="870" name="Google Shape;870;p55"/>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5"/>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5"/>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5"/>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 name="Google Shape;874;p55"/>
          <p:cNvSpPr/>
          <p:nvPr/>
        </p:nvSpPr>
        <p:spPr>
          <a:xfrm>
            <a:off x="-316702" y="-4655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5"/>
          <p:cNvSpPr/>
          <p:nvPr/>
        </p:nvSpPr>
        <p:spPr>
          <a:xfrm>
            <a:off x="136525" y="-9321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5"/>
          <p:cNvSpPr/>
          <p:nvPr/>
        </p:nvSpPr>
        <p:spPr>
          <a:xfrm>
            <a:off x="1296258" y="-11099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8354833" y="101771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79" name="Shape 879"/>
        <p:cNvGrpSpPr/>
        <p:nvPr/>
      </p:nvGrpSpPr>
      <p:grpSpPr>
        <a:xfrm>
          <a:off x="0" y="0"/>
          <a:ext cx="0" cy="0"/>
          <a:chOff x="0" y="0"/>
          <a:chExt cx="0" cy="0"/>
        </a:xfrm>
      </p:grpSpPr>
      <p:sp>
        <p:nvSpPr>
          <p:cNvPr id="880" name="Google Shape;880;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1" name="Google Shape;881;p56"/>
          <p:cNvSpPr txBox="1"/>
          <p:nvPr>
            <p:ph idx="1" type="subTitle"/>
          </p:nvPr>
        </p:nvSpPr>
        <p:spPr>
          <a:xfrm>
            <a:off x="826575"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2" name="Google Shape;882;p56"/>
          <p:cNvSpPr txBox="1"/>
          <p:nvPr>
            <p:ph idx="2" type="subTitle"/>
          </p:nvPr>
        </p:nvSpPr>
        <p:spPr>
          <a:xfrm>
            <a:off x="3396524"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3" name="Google Shape;883;p56"/>
          <p:cNvSpPr txBox="1"/>
          <p:nvPr>
            <p:ph idx="3" type="subTitle"/>
          </p:nvPr>
        </p:nvSpPr>
        <p:spPr>
          <a:xfrm>
            <a:off x="5966475" y="2843900"/>
            <a:ext cx="2348700" cy="180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4" name="Google Shape;884;p56"/>
          <p:cNvSpPr txBox="1"/>
          <p:nvPr>
            <p:ph idx="4" type="subTitle"/>
          </p:nvPr>
        </p:nvSpPr>
        <p:spPr>
          <a:xfrm>
            <a:off x="826399"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56"/>
          <p:cNvSpPr txBox="1"/>
          <p:nvPr>
            <p:ph idx="5" type="subTitle"/>
          </p:nvPr>
        </p:nvSpPr>
        <p:spPr>
          <a:xfrm>
            <a:off x="3398776"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56"/>
          <p:cNvSpPr txBox="1"/>
          <p:nvPr>
            <p:ph idx="6" type="subTitle"/>
          </p:nvPr>
        </p:nvSpPr>
        <p:spPr>
          <a:xfrm>
            <a:off x="5968724" y="2112500"/>
            <a:ext cx="2348700" cy="731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7" name="Google Shape;887;p56"/>
          <p:cNvSpPr/>
          <p:nvPr/>
        </p:nvSpPr>
        <p:spPr>
          <a:xfrm>
            <a:off x="7237513" y="-3840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7015363" y="-13389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56"/>
          <p:cNvGrpSpPr/>
          <p:nvPr/>
        </p:nvGrpSpPr>
        <p:grpSpPr>
          <a:xfrm>
            <a:off x="8286188" y="-19475"/>
            <a:ext cx="539950" cy="614225"/>
            <a:chOff x="2164400" y="2320325"/>
            <a:chExt cx="539950" cy="614225"/>
          </a:xfrm>
        </p:grpSpPr>
        <p:sp>
          <p:nvSpPr>
            <p:cNvPr id="890" name="Google Shape;890;p56"/>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56"/>
          <p:cNvSpPr/>
          <p:nvPr/>
        </p:nvSpPr>
        <p:spPr>
          <a:xfrm>
            <a:off x="8871088" y="36155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416079" y="-612018"/>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909200" y="-997512"/>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178726" y="4733501"/>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99" name="Shape 899"/>
        <p:cNvGrpSpPr/>
        <p:nvPr/>
      </p:nvGrpSpPr>
      <p:grpSpPr>
        <a:xfrm>
          <a:off x="0" y="0"/>
          <a:ext cx="0" cy="0"/>
          <a:chOff x="0" y="0"/>
          <a:chExt cx="0" cy="0"/>
        </a:xfrm>
      </p:grpSpPr>
      <p:sp>
        <p:nvSpPr>
          <p:cNvPr id="900" name="Google Shape;900;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1" name="Google Shape;901;p57"/>
          <p:cNvSpPr txBox="1"/>
          <p:nvPr>
            <p:ph idx="1" type="subTitle"/>
          </p:nvPr>
        </p:nvSpPr>
        <p:spPr>
          <a:xfrm>
            <a:off x="833350" y="1658098"/>
            <a:ext cx="35196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2" name="Google Shape;902;p57"/>
          <p:cNvSpPr txBox="1"/>
          <p:nvPr>
            <p:ph idx="2" type="subTitle"/>
          </p:nvPr>
        </p:nvSpPr>
        <p:spPr>
          <a:xfrm>
            <a:off x="4790940" y="1658088"/>
            <a:ext cx="35196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3" name="Google Shape;903;p57"/>
          <p:cNvSpPr txBox="1"/>
          <p:nvPr>
            <p:ph idx="3" type="subTitle"/>
          </p:nvPr>
        </p:nvSpPr>
        <p:spPr>
          <a:xfrm>
            <a:off x="833351" y="3416750"/>
            <a:ext cx="35196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4" name="Google Shape;904;p57"/>
          <p:cNvSpPr txBox="1"/>
          <p:nvPr>
            <p:ph idx="4" type="subTitle"/>
          </p:nvPr>
        </p:nvSpPr>
        <p:spPr>
          <a:xfrm>
            <a:off x="4790961" y="3416900"/>
            <a:ext cx="3519600" cy="118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05" name="Google Shape;905;p57"/>
          <p:cNvSpPr txBox="1"/>
          <p:nvPr>
            <p:ph idx="5" type="subTitle"/>
          </p:nvPr>
        </p:nvSpPr>
        <p:spPr>
          <a:xfrm>
            <a:off x="833351" y="115530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6" name="Google Shape;906;p57"/>
          <p:cNvSpPr txBox="1"/>
          <p:nvPr>
            <p:ph idx="6" type="subTitle"/>
          </p:nvPr>
        </p:nvSpPr>
        <p:spPr>
          <a:xfrm>
            <a:off x="833351" y="2912753"/>
            <a:ext cx="3519600" cy="50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7" name="Google Shape;907;p57"/>
          <p:cNvSpPr txBox="1"/>
          <p:nvPr>
            <p:ph idx="7" type="subTitle"/>
          </p:nvPr>
        </p:nvSpPr>
        <p:spPr>
          <a:xfrm>
            <a:off x="4790225" y="115530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8" name="Google Shape;908;p57"/>
          <p:cNvSpPr txBox="1"/>
          <p:nvPr>
            <p:ph idx="8" type="subTitle"/>
          </p:nvPr>
        </p:nvSpPr>
        <p:spPr>
          <a:xfrm>
            <a:off x="4790924" y="2913350"/>
            <a:ext cx="3519600" cy="502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9" name="Google Shape;909;p57"/>
          <p:cNvSpPr/>
          <p:nvPr/>
        </p:nvSpPr>
        <p:spPr>
          <a:xfrm>
            <a:off x="2860525" y="440957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p:nvPr/>
        </p:nvSpPr>
        <p:spPr>
          <a:xfrm>
            <a:off x="2790275" y="4573150"/>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7"/>
          <p:cNvGrpSpPr/>
          <p:nvPr/>
        </p:nvGrpSpPr>
        <p:grpSpPr>
          <a:xfrm>
            <a:off x="4030300" y="4583175"/>
            <a:ext cx="539975" cy="614475"/>
            <a:chOff x="3536675" y="2846650"/>
            <a:chExt cx="539975" cy="614475"/>
          </a:xfrm>
        </p:grpSpPr>
        <p:sp>
          <p:nvSpPr>
            <p:cNvPr id="912" name="Google Shape;912;p5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7"/>
          <p:cNvSpPr/>
          <p:nvPr/>
        </p:nvSpPr>
        <p:spPr>
          <a:xfrm>
            <a:off x="239008" y="91854"/>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p:nvPr/>
        </p:nvSpPr>
        <p:spPr>
          <a:xfrm>
            <a:off x="7152724" y="-132849"/>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7"/>
          <p:cNvGrpSpPr/>
          <p:nvPr/>
        </p:nvGrpSpPr>
        <p:grpSpPr>
          <a:xfrm>
            <a:off x="7992175" y="-193525"/>
            <a:ext cx="539975" cy="614475"/>
            <a:chOff x="3536675" y="2846650"/>
            <a:chExt cx="539975" cy="614475"/>
          </a:xfrm>
        </p:grpSpPr>
        <p:sp>
          <p:nvSpPr>
            <p:cNvPr id="919" name="Google Shape;919;p5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24" name="Shape 924"/>
        <p:cNvGrpSpPr/>
        <p:nvPr/>
      </p:nvGrpSpPr>
      <p:grpSpPr>
        <a:xfrm>
          <a:off x="0" y="0"/>
          <a:ext cx="0" cy="0"/>
          <a:chOff x="0" y="0"/>
          <a:chExt cx="0" cy="0"/>
        </a:xfrm>
      </p:grpSpPr>
      <p:sp>
        <p:nvSpPr>
          <p:cNvPr id="925" name="Google Shape;925;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26" name="Google Shape;926;p58"/>
          <p:cNvSpPr txBox="1"/>
          <p:nvPr>
            <p:ph idx="1" type="subTitle"/>
          </p:nvPr>
        </p:nvSpPr>
        <p:spPr>
          <a:xfrm>
            <a:off x="72000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7" name="Google Shape;927;p58"/>
          <p:cNvSpPr txBox="1"/>
          <p:nvPr>
            <p:ph idx="2" type="subTitle"/>
          </p:nvPr>
        </p:nvSpPr>
        <p:spPr>
          <a:xfrm>
            <a:off x="345525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8" name="Google Shape;928;p58"/>
          <p:cNvSpPr txBox="1"/>
          <p:nvPr>
            <p:ph idx="3" type="subTitle"/>
          </p:nvPr>
        </p:nvSpPr>
        <p:spPr>
          <a:xfrm>
            <a:off x="7200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9" name="Google Shape;929;p58"/>
          <p:cNvSpPr txBox="1"/>
          <p:nvPr>
            <p:ph idx="4" type="subTitle"/>
          </p:nvPr>
        </p:nvSpPr>
        <p:spPr>
          <a:xfrm>
            <a:off x="345525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0" name="Google Shape;930;p58"/>
          <p:cNvSpPr txBox="1"/>
          <p:nvPr>
            <p:ph idx="5" type="subTitle"/>
          </p:nvPr>
        </p:nvSpPr>
        <p:spPr>
          <a:xfrm>
            <a:off x="6190500" y="1526460"/>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1" name="Google Shape;931;p58"/>
          <p:cNvSpPr txBox="1"/>
          <p:nvPr>
            <p:ph idx="6" type="subTitle"/>
          </p:nvPr>
        </p:nvSpPr>
        <p:spPr>
          <a:xfrm>
            <a:off x="6190500" y="3440454"/>
            <a:ext cx="22335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32" name="Google Shape;932;p58"/>
          <p:cNvSpPr txBox="1"/>
          <p:nvPr>
            <p:ph idx="7" type="subTitle"/>
          </p:nvPr>
        </p:nvSpPr>
        <p:spPr>
          <a:xfrm>
            <a:off x="720000" y="1228775"/>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3" name="Google Shape;933;p58"/>
          <p:cNvSpPr txBox="1"/>
          <p:nvPr>
            <p:ph idx="8" type="subTitle"/>
          </p:nvPr>
        </p:nvSpPr>
        <p:spPr>
          <a:xfrm>
            <a:off x="3459636" y="1228775"/>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4" name="Google Shape;934;p58"/>
          <p:cNvSpPr txBox="1"/>
          <p:nvPr>
            <p:ph idx="9" type="subTitle"/>
          </p:nvPr>
        </p:nvSpPr>
        <p:spPr>
          <a:xfrm>
            <a:off x="6194881" y="1228775"/>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5" name="Google Shape;935;p58"/>
          <p:cNvSpPr txBox="1"/>
          <p:nvPr>
            <p:ph idx="13" type="subTitle"/>
          </p:nvPr>
        </p:nvSpPr>
        <p:spPr>
          <a:xfrm>
            <a:off x="720000" y="3139551"/>
            <a:ext cx="22335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6" name="Google Shape;936;p58"/>
          <p:cNvSpPr txBox="1"/>
          <p:nvPr>
            <p:ph idx="14" type="subTitle"/>
          </p:nvPr>
        </p:nvSpPr>
        <p:spPr>
          <a:xfrm>
            <a:off x="3459636" y="3139556"/>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7" name="Google Shape;937;p58"/>
          <p:cNvSpPr txBox="1"/>
          <p:nvPr>
            <p:ph idx="15" type="subTitle"/>
          </p:nvPr>
        </p:nvSpPr>
        <p:spPr>
          <a:xfrm>
            <a:off x="6194881" y="3139556"/>
            <a:ext cx="22248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lt2"/>
                </a:solidFill>
                <a:latin typeface="Epilogue"/>
                <a:ea typeface="Epilogue"/>
                <a:cs typeface="Epilogue"/>
                <a:sym typeface="Epilog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38" name="Google Shape;938;p58"/>
          <p:cNvSpPr/>
          <p:nvPr/>
        </p:nvSpPr>
        <p:spPr>
          <a:xfrm>
            <a:off x="-512125" y="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p:nvPr/>
        </p:nvSpPr>
        <p:spPr>
          <a:xfrm>
            <a:off x="-1080400" y="-6168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58"/>
          <p:cNvGrpSpPr/>
          <p:nvPr/>
        </p:nvGrpSpPr>
        <p:grpSpPr>
          <a:xfrm>
            <a:off x="657650" y="173600"/>
            <a:ext cx="539975" cy="614475"/>
            <a:chOff x="3536675" y="2846650"/>
            <a:chExt cx="539975" cy="614475"/>
          </a:xfrm>
        </p:grpSpPr>
        <p:sp>
          <p:nvSpPr>
            <p:cNvPr id="941" name="Google Shape;941;p58"/>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58"/>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p:nvPr/>
        </p:nvSpPr>
        <p:spPr>
          <a:xfrm>
            <a:off x="8504958" y="56682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p:nvPr/>
        </p:nvSpPr>
        <p:spPr>
          <a:xfrm>
            <a:off x="5128674" y="465677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50" name="Shape 950"/>
        <p:cNvGrpSpPr/>
        <p:nvPr/>
      </p:nvGrpSpPr>
      <p:grpSpPr>
        <a:xfrm>
          <a:off x="0" y="0"/>
          <a:ext cx="0" cy="0"/>
          <a:chOff x="0" y="0"/>
          <a:chExt cx="0" cy="0"/>
        </a:xfrm>
      </p:grpSpPr>
      <p:sp>
        <p:nvSpPr>
          <p:cNvPr id="951" name="Google Shape;951;p59"/>
          <p:cNvSpPr txBox="1"/>
          <p:nvPr>
            <p:ph hasCustomPrompt="1" type="title"/>
          </p:nvPr>
        </p:nvSpPr>
        <p:spPr>
          <a:xfrm>
            <a:off x="798388" y="275660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952" name="Google Shape;952;p59"/>
          <p:cNvSpPr txBox="1"/>
          <p:nvPr>
            <p:ph idx="1" type="subTitle"/>
          </p:nvPr>
        </p:nvSpPr>
        <p:spPr>
          <a:xfrm>
            <a:off x="798400" y="3515524"/>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53" name="Google Shape;953;p59"/>
          <p:cNvSpPr txBox="1"/>
          <p:nvPr>
            <p:ph hasCustomPrompt="1" idx="2" type="title"/>
          </p:nvPr>
        </p:nvSpPr>
        <p:spPr>
          <a:xfrm>
            <a:off x="2825700" y="1045614"/>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954" name="Google Shape;954;p59"/>
          <p:cNvSpPr txBox="1"/>
          <p:nvPr>
            <p:ph idx="3" type="subTitle"/>
          </p:nvPr>
        </p:nvSpPr>
        <p:spPr>
          <a:xfrm>
            <a:off x="2825700" y="1804525"/>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55" name="Google Shape;955;p59"/>
          <p:cNvSpPr txBox="1"/>
          <p:nvPr>
            <p:ph hasCustomPrompt="1" idx="4" type="title"/>
          </p:nvPr>
        </p:nvSpPr>
        <p:spPr>
          <a:xfrm>
            <a:off x="4853013" y="2756600"/>
            <a:ext cx="34926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4500">
                <a:solidFill>
                  <a:schemeClr val="dk2"/>
                </a:solidFill>
              </a:defRPr>
            </a:lvl1pPr>
            <a:lvl2pPr lvl="1" rtl="0" algn="ctr">
              <a:spcBef>
                <a:spcPts val="0"/>
              </a:spcBef>
              <a:spcAft>
                <a:spcPts val="0"/>
              </a:spcAft>
              <a:buClr>
                <a:schemeClr val="dk2"/>
              </a:buClr>
              <a:buSzPts val="6000"/>
              <a:buNone/>
              <a:defRPr sz="6000">
                <a:solidFill>
                  <a:schemeClr val="dk2"/>
                </a:solidFill>
              </a:defRPr>
            </a:lvl2pPr>
            <a:lvl3pPr lvl="2" rtl="0" algn="ctr">
              <a:spcBef>
                <a:spcPts val="0"/>
              </a:spcBef>
              <a:spcAft>
                <a:spcPts val="0"/>
              </a:spcAft>
              <a:buClr>
                <a:schemeClr val="dk2"/>
              </a:buClr>
              <a:buSzPts val="6000"/>
              <a:buNone/>
              <a:defRPr sz="6000">
                <a:solidFill>
                  <a:schemeClr val="dk2"/>
                </a:solidFill>
              </a:defRPr>
            </a:lvl3pPr>
            <a:lvl4pPr lvl="3" rtl="0" algn="ctr">
              <a:spcBef>
                <a:spcPts val="0"/>
              </a:spcBef>
              <a:spcAft>
                <a:spcPts val="0"/>
              </a:spcAft>
              <a:buClr>
                <a:schemeClr val="dk2"/>
              </a:buClr>
              <a:buSzPts val="6000"/>
              <a:buNone/>
              <a:defRPr sz="6000">
                <a:solidFill>
                  <a:schemeClr val="dk2"/>
                </a:solidFill>
              </a:defRPr>
            </a:lvl4pPr>
            <a:lvl5pPr lvl="4" rtl="0" algn="ctr">
              <a:spcBef>
                <a:spcPts val="0"/>
              </a:spcBef>
              <a:spcAft>
                <a:spcPts val="0"/>
              </a:spcAft>
              <a:buClr>
                <a:schemeClr val="dk2"/>
              </a:buClr>
              <a:buSzPts val="6000"/>
              <a:buNone/>
              <a:defRPr sz="6000">
                <a:solidFill>
                  <a:schemeClr val="dk2"/>
                </a:solidFill>
              </a:defRPr>
            </a:lvl5pPr>
            <a:lvl6pPr lvl="5" rtl="0" algn="ctr">
              <a:spcBef>
                <a:spcPts val="0"/>
              </a:spcBef>
              <a:spcAft>
                <a:spcPts val="0"/>
              </a:spcAft>
              <a:buClr>
                <a:schemeClr val="dk2"/>
              </a:buClr>
              <a:buSzPts val="6000"/>
              <a:buNone/>
              <a:defRPr sz="6000">
                <a:solidFill>
                  <a:schemeClr val="dk2"/>
                </a:solidFill>
              </a:defRPr>
            </a:lvl6pPr>
            <a:lvl7pPr lvl="6" rtl="0" algn="ctr">
              <a:spcBef>
                <a:spcPts val="0"/>
              </a:spcBef>
              <a:spcAft>
                <a:spcPts val="0"/>
              </a:spcAft>
              <a:buClr>
                <a:schemeClr val="dk2"/>
              </a:buClr>
              <a:buSzPts val="6000"/>
              <a:buNone/>
              <a:defRPr sz="6000">
                <a:solidFill>
                  <a:schemeClr val="dk2"/>
                </a:solidFill>
              </a:defRPr>
            </a:lvl7pPr>
            <a:lvl8pPr lvl="7" rtl="0" algn="ctr">
              <a:spcBef>
                <a:spcPts val="0"/>
              </a:spcBef>
              <a:spcAft>
                <a:spcPts val="0"/>
              </a:spcAft>
              <a:buClr>
                <a:schemeClr val="dk2"/>
              </a:buClr>
              <a:buSzPts val="6000"/>
              <a:buNone/>
              <a:defRPr sz="6000">
                <a:solidFill>
                  <a:schemeClr val="dk2"/>
                </a:solidFill>
              </a:defRPr>
            </a:lvl8pPr>
            <a:lvl9pPr lvl="8" rtl="0" algn="ctr">
              <a:spcBef>
                <a:spcPts val="0"/>
              </a:spcBef>
              <a:spcAft>
                <a:spcPts val="0"/>
              </a:spcAft>
              <a:buClr>
                <a:schemeClr val="dk2"/>
              </a:buClr>
              <a:buSzPts val="6000"/>
              <a:buNone/>
              <a:defRPr sz="6000">
                <a:solidFill>
                  <a:schemeClr val="dk2"/>
                </a:solidFill>
              </a:defRPr>
            </a:lvl9pPr>
          </a:lstStyle>
          <a:p>
            <a:r>
              <a:t>xx%</a:t>
            </a:r>
          </a:p>
        </p:txBody>
      </p:sp>
      <p:sp>
        <p:nvSpPr>
          <p:cNvPr id="956" name="Google Shape;956;p59"/>
          <p:cNvSpPr txBox="1"/>
          <p:nvPr>
            <p:ph idx="5" type="subTitle"/>
          </p:nvPr>
        </p:nvSpPr>
        <p:spPr>
          <a:xfrm>
            <a:off x="4853025" y="3515524"/>
            <a:ext cx="3492600" cy="4560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957" name="Google Shape;957;p59"/>
          <p:cNvSpPr/>
          <p:nvPr/>
        </p:nvSpPr>
        <p:spPr>
          <a:xfrm>
            <a:off x="-157575" y="14134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9"/>
          <p:cNvSpPr/>
          <p:nvPr/>
        </p:nvSpPr>
        <p:spPr>
          <a:xfrm>
            <a:off x="-379725" y="4585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59"/>
          <p:cNvGrpSpPr/>
          <p:nvPr/>
        </p:nvGrpSpPr>
        <p:grpSpPr>
          <a:xfrm rot="278767">
            <a:off x="891156" y="1777900"/>
            <a:ext cx="539942" cy="614216"/>
            <a:chOff x="2164400" y="2320325"/>
            <a:chExt cx="539950" cy="614225"/>
          </a:xfrm>
        </p:grpSpPr>
        <p:sp>
          <p:nvSpPr>
            <p:cNvPr id="960" name="Google Shape;960;p5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59"/>
          <p:cNvSpPr/>
          <p:nvPr/>
        </p:nvSpPr>
        <p:spPr>
          <a:xfrm>
            <a:off x="-201300" y="10498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p:nvPr/>
        </p:nvSpPr>
        <p:spPr>
          <a:xfrm>
            <a:off x="4055288" y="44675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9"/>
          <p:cNvSpPr/>
          <p:nvPr/>
        </p:nvSpPr>
        <p:spPr>
          <a:xfrm>
            <a:off x="3097113" y="425705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9"/>
          <p:cNvSpPr/>
          <p:nvPr/>
        </p:nvSpPr>
        <p:spPr>
          <a:xfrm>
            <a:off x="7950675" y="53950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9"/>
          <p:cNvSpPr/>
          <p:nvPr/>
        </p:nvSpPr>
        <p:spPr>
          <a:xfrm>
            <a:off x="7880425" y="70307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59"/>
          <p:cNvGrpSpPr/>
          <p:nvPr/>
        </p:nvGrpSpPr>
        <p:grpSpPr>
          <a:xfrm rot="316365">
            <a:off x="8458426" y="2553127"/>
            <a:ext cx="539992" cy="614494"/>
            <a:chOff x="3536675" y="2846650"/>
            <a:chExt cx="539975" cy="614475"/>
          </a:xfrm>
        </p:grpSpPr>
        <p:sp>
          <p:nvSpPr>
            <p:cNvPr id="970" name="Google Shape;970;p59"/>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_1_1">
    <p:spTree>
      <p:nvGrpSpPr>
        <p:cNvPr id="975" name="Shape 975"/>
        <p:cNvGrpSpPr/>
        <p:nvPr/>
      </p:nvGrpSpPr>
      <p:grpSpPr>
        <a:xfrm>
          <a:off x="0" y="0"/>
          <a:ext cx="0" cy="0"/>
          <a:chOff x="0" y="0"/>
          <a:chExt cx="0" cy="0"/>
        </a:xfrm>
      </p:grpSpPr>
      <p:sp>
        <p:nvSpPr>
          <p:cNvPr id="976" name="Google Shape;976;p60"/>
          <p:cNvSpPr txBox="1"/>
          <p:nvPr>
            <p:ph type="title"/>
          </p:nvPr>
        </p:nvSpPr>
        <p:spPr>
          <a:xfrm>
            <a:off x="909593" y="622350"/>
            <a:ext cx="3799500" cy="1157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7" name="Google Shape;977;p60"/>
          <p:cNvSpPr txBox="1"/>
          <p:nvPr>
            <p:ph idx="1" type="subTitle"/>
          </p:nvPr>
        </p:nvSpPr>
        <p:spPr>
          <a:xfrm>
            <a:off x="909550" y="1780050"/>
            <a:ext cx="36102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8" name="Google Shape;978;p60"/>
          <p:cNvSpPr/>
          <p:nvPr>
            <p:ph idx="2" type="pic"/>
          </p:nvPr>
        </p:nvSpPr>
        <p:spPr>
          <a:xfrm>
            <a:off x="5190625" y="929450"/>
            <a:ext cx="3267600" cy="3720600"/>
          </a:xfrm>
          <a:prstGeom prst="roundRect">
            <a:avLst>
              <a:gd fmla="val 0" name="adj"/>
            </a:avLst>
          </a:prstGeom>
          <a:noFill/>
          <a:ln>
            <a:noFill/>
          </a:ln>
        </p:spPr>
      </p:sp>
      <p:sp>
        <p:nvSpPr>
          <p:cNvPr id="979" name="Google Shape;979;p60"/>
          <p:cNvSpPr/>
          <p:nvPr/>
        </p:nvSpPr>
        <p:spPr>
          <a:xfrm>
            <a:off x="-632477" y="4448403"/>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0"/>
          <p:cNvSpPr/>
          <p:nvPr/>
        </p:nvSpPr>
        <p:spPr>
          <a:xfrm>
            <a:off x="-946687" y="4707088"/>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60"/>
          <p:cNvGrpSpPr/>
          <p:nvPr/>
        </p:nvGrpSpPr>
        <p:grpSpPr>
          <a:xfrm rot="227404">
            <a:off x="451446" y="-92144"/>
            <a:ext cx="539968" cy="614467"/>
            <a:chOff x="3536675" y="2846650"/>
            <a:chExt cx="539975" cy="614475"/>
          </a:xfrm>
        </p:grpSpPr>
        <p:sp>
          <p:nvSpPr>
            <p:cNvPr id="982" name="Google Shape;982;p60"/>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0"/>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0"/>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60"/>
          <p:cNvSpPr/>
          <p:nvPr/>
        </p:nvSpPr>
        <p:spPr>
          <a:xfrm>
            <a:off x="-283001" y="92676"/>
            <a:ext cx="714715" cy="672356"/>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p:nvPr/>
        </p:nvSpPr>
        <p:spPr>
          <a:xfrm>
            <a:off x="7516550" y="-578150"/>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0"/>
          <p:cNvSpPr/>
          <p:nvPr/>
        </p:nvSpPr>
        <p:spPr>
          <a:xfrm>
            <a:off x="7294400" y="-1533000"/>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9" name="Google Shape;989;p60"/>
          <p:cNvGrpSpPr/>
          <p:nvPr/>
        </p:nvGrpSpPr>
        <p:grpSpPr>
          <a:xfrm rot="278767">
            <a:off x="8565281" y="-213675"/>
            <a:ext cx="539942" cy="614216"/>
            <a:chOff x="2164400" y="2320325"/>
            <a:chExt cx="539950" cy="614225"/>
          </a:xfrm>
        </p:grpSpPr>
        <p:sp>
          <p:nvSpPr>
            <p:cNvPr id="990" name="Google Shape;990;p60"/>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60"/>
          <p:cNvSpPr txBox="1"/>
          <p:nvPr/>
        </p:nvSpPr>
        <p:spPr>
          <a:xfrm>
            <a:off x="909600" y="3541625"/>
            <a:ext cx="3610200" cy="682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DM Sans"/>
                <a:ea typeface="DM Sans"/>
                <a:cs typeface="DM Sans"/>
                <a:sym typeface="DM Sans"/>
              </a:rPr>
              <a:t>CREDITS: This presentation template was created by </a:t>
            </a:r>
            <a:r>
              <a:rPr b="1" lang="en" sz="1000" u="sng">
                <a:solidFill>
                  <a:schemeClr val="dk1"/>
                </a:solidFill>
                <a:latin typeface="DM Sans"/>
                <a:ea typeface="DM Sans"/>
                <a:cs typeface="DM Sans"/>
                <a:sym typeface="DM Sans"/>
                <a:hlinkClick r:id="rId2">
                  <a:extLst>
                    <a:ext uri="{A12FA001-AC4F-418D-AE19-62706E023703}">
                      <ahyp:hlinkClr val="tx"/>
                    </a:ext>
                  </a:extLst>
                </a:hlinkClick>
              </a:rPr>
              <a:t>Slidesgo</a:t>
            </a:r>
            <a:r>
              <a:rPr lang="en" sz="1000">
                <a:solidFill>
                  <a:schemeClr val="dk1"/>
                </a:solidFill>
                <a:latin typeface="DM Sans"/>
                <a:ea typeface="DM Sans"/>
                <a:cs typeface="DM Sans"/>
                <a:sym typeface="DM Sans"/>
              </a:rPr>
              <a:t>, and includes icons by </a:t>
            </a:r>
            <a:r>
              <a:rPr b="1" lang="en" sz="1000" u="sng">
                <a:solidFill>
                  <a:schemeClr val="dk1"/>
                </a:solidFill>
                <a:latin typeface="DM Sans"/>
                <a:ea typeface="DM Sans"/>
                <a:cs typeface="DM Sans"/>
                <a:sym typeface="DM Sans"/>
                <a:hlinkClick r:id="rId3">
                  <a:extLst>
                    <a:ext uri="{A12FA001-AC4F-418D-AE19-62706E023703}">
                      <ahyp:hlinkClr val="tx"/>
                    </a:ext>
                  </a:extLst>
                </a:hlinkClick>
              </a:rPr>
              <a:t>Flaticon</a:t>
            </a:r>
            <a:r>
              <a:rPr lang="en" sz="1000">
                <a:solidFill>
                  <a:schemeClr val="dk1"/>
                </a:solidFill>
                <a:latin typeface="DM Sans"/>
                <a:ea typeface="DM Sans"/>
                <a:cs typeface="DM Sans"/>
                <a:sym typeface="DM Sans"/>
              </a:rPr>
              <a:t>, and infographics &amp; images by </a:t>
            </a:r>
            <a:r>
              <a:rPr b="1" lang="en" sz="1000" u="sng">
                <a:solidFill>
                  <a:schemeClr val="dk1"/>
                </a:solidFill>
                <a:latin typeface="DM Sans"/>
                <a:ea typeface="DM Sans"/>
                <a:cs typeface="DM Sans"/>
                <a:sym typeface="DM Sans"/>
                <a:hlinkClick r:id="rId4">
                  <a:extLst>
                    <a:ext uri="{A12FA001-AC4F-418D-AE19-62706E023703}">
                      <ahyp:hlinkClr val="tx"/>
                    </a:ext>
                  </a:extLst>
                </a:hlinkClick>
              </a:rPr>
              <a:t>Freepik</a:t>
            </a:r>
            <a:r>
              <a:rPr lang="en" sz="1000" u="sng">
                <a:solidFill>
                  <a:schemeClr val="dk1"/>
                </a:solidFill>
                <a:latin typeface="DM Sans"/>
                <a:ea typeface="DM Sans"/>
                <a:cs typeface="DM Sans"/>
                <a:sym typeface="DM Sans"/>
              </a:rPr>
              <a:t> </a:t>
            </a:r>
            <a:endParaRPr sz="1000" u="sng">
              <a:solidFill>
                <a:schemeClr val="dk1"/>
              </a:solidFill>
              <a:latin typeface="DM Sans"/>
              <a:ea typeface="DM Sans"/>
              <a:cs typeface="DM Sans"/>
              <a:sym typeface="DM Sans"/>
            </a:endParaRPr>
          </a:p>
        </p:txBody>
      </p:sp>
      <p:sp>
        <p:nvSpPr>
          <p:cNvPr id="995" name="Google Shape;99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2">
    <p:spTree>
      <p:nvGrpSpPr>
        <p:cNvPr id="996" name="Shape 996"/>
        <p:cNvGrpSpPr/>
        <p:nvPr/>
      </p:nvGrpSpPr>
      <p:grpSpPr>
        <a:xfrm>
          <a:off x="0" y="0"/>
          <a:ext cx="0" cy="0"/>
          <a:chOff x="0" y="0"/>
          <a:chExt cx="0" cy="0"/>
        </a:xfrm>
      </p:grpSpPr>
      <p:sp>
        <p:nvSpPr>
          <p:cNvPr id="997" name="Google Shape;997;p61"/>
          <p:cNvSpPr/>
          <p:nvPr/>
        </p:nvSpPr>
        <p:spPr>
          <a:xfrm>
            <a:off x="883304" y="-1068680"/>
            <a:ext cx="1775192" cy="1669980"/>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p:nvPr/>
        </p:nvSpPr>
        <p:spPr>
          <a:xfrm>
            <a:off x="-441975" y="-1454174"/>
            <a:ext cx="2594582" cy="257030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p:nvPr/>
        </p:nvSpPr>
        <p:spPr>
          <a:xfrm>
            <a:off x="6816398" y="4316015"/>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p:nvPr/>
        </p:nvSpPr>
        <p:spPr>
          <a:xfrm>
            <a:off x="7269625" y="3849500"/>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61"/>
          <p:cNvGrpSpPr/>
          <p:nvPr/>
        </p:nvGrpSpPr>
        <p:grpSpPr>
          <a:xfrm rot="129289">
            <a:off x="6401564" y="4648426"/>
            <a:ext cx="539954" cy="614229"/>
            <a:chOff x="2164400" y="2320325"/>
            <a:chExt cx="539950" cy="614225"/>
          </a:xfrm>
        </p:grpSpPr>
        <p:sp>
          <p:nvSpPr>
            <p:cNvPr id="1002" name="Google Shape;1002;p61"/>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1"/>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61"/>
          <p:cNvSpPr/>
          <p:nvPr/>
        </p:nvSpPr>
        <p:spPr>
          <a:xfrm>
            <a:off x="8723183" y="440341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6" name="Shape 116"/>
        <p:cNvGrpSpPr/>
        <p:nvPr/>
      </p:nvGrpSpPr>
      <p:grpSpPr>
        <a:xfrm>
          <a:off x="0" y="0"/>
          <a:ext cx="0" cy="0"/>
          <a:chOff x="0" y="0"/>
          <a:chExt cx="0" cy="0"/>
        </a:xfrm>
      </p:grpSpPr>
      <p:sp>
        <p:nvSpPr>
          <p:cNvPr id="117" name="Google Shape;117;p7"/>
          <p:cNvSpPr txBox="1"/>
          <p:nvPr>
            <p:ph type="title"/>
          </p:nvPr>
        </p:nvSpPr>
        <p:spPr>
          <a:xfrm>
            <a:off x="762600" y="774975"/>
            <a:ext cx="3665100" cy="123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7"/>
          <p:cNvSpPr txBox="1"/>
          <p:nvPr>
            <p:ph idx="1" type="subTitle"/>
          </p:nvPr>
        </p:nvSpPr>
        <p:spPr>
          <a:xfrm>
            <a:off x="762600" y="2048551"/>
            <a:ext cx="4294800" cy="241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Nunito Light"/>
              <a:buAutoNum type="arabicPeriod"/>
              <a:defRPr/>
            </a:lvl1pPr>
            <a:lvl2pPr lvl="1" rtl="0" algn="ctr">
              <a:lnSpc>
                <a:spcPct val="100000"/>
              </a:lnSpc>
              <a:spcBef>
                <a:spcPts val="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119" name="Google Shape;119;p7"/>
          <p:cNvSpPr/>
          <p:nvPr/>
        </p:nvSpPr>
        <p:spPr>
          <a:xfrm>
            <a:off x="7449488" y="4101150"/>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7379238" y="42647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7"/>
          <p:cNvGrpSpPr/>
          <p:nvPr/>
        </p:nvGrpSpPr>
        <p:grpSpPr>
          <a:xfrm>
            <a:off x="8619263" y="4274750"/>
            <a:ext cx="539975" cy="614475"/>
            <a:chOff x="3536675" y="2846650"/>
            <a:chExt cx="539975" cy="614475"/>
          </a:xfrm>
        </p:grpSpPr>
        <p:sp>
          <p:nvSpPr>
            <p:cNvPr id="122" name="Google Shape;122;p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7"/>
          <p:cNvGrpSpPr/>
          <p:nvPr/>
        </p:nvGrpSpPr>
        <p:grpSpPr>
          <a:xfrm>
            <a:off x="177300" y="4606663"/>
            <a:ext cx="539950" cy="614225"/>
            <a:chOff x="2164400" y="2320325"/>
            <a:chExt cx="539950" cy="614225"/>
          </a:xfrm>
        </p:grpSpPr>
        <p:sp>
          <p:nvSpPr>
            <p:cNvPr id="127" name="Google Shape;127;p7"/>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7"/>
          <p:cNvSpPr/>
          <p:nvPr/>
        </p:nvSpPr>
        <p:spPr>
          <a:xfrm>
            <a:off x="-719300" y="200125"/>
            <a:ext cx="1386575" cy="1319950"/>
          </a:xfrm>
          <a:custGeom>
            <a:rect b="b" l="l" r="r" t="t"/>
            <a:pathLst>
              <a:path extrusionOk="0" h="52798" w="55463">
                <a:moveTo>
                  <a:pt x="47759" y="1"/>
                </a:moveTo>
                <a:cubicBezTo>
                  <a:pt x="45989" y="1"/>
                  <a:pt x="44219" y="668"/>
                  <a:pt x="42857" y="2003"/>
                </a:cubicBezTo>
                <a:lnTo>
                  <a:pt x="2802" y="40800"/>
                </a:lnTo>
                <a:cubicBezTo>
                  <a:pt x="45" y="43503"/>
                  <a:pt x="0" y="47937"/>
                  <a:pt x="2703" y="50702"/>
                </a:cubicBezTo>
                <a:cubicBezTo>
                  <a:pt x="4076" y="52097"/>
                  <a:pt x="5890" y="52798"/>
                  <a:pt x="7704" y="52798"/>
                </a:cubicBezTo>
                <a:cubicBezTo>
                  <a:pt x="9474" y="52798"/>
                  <a:pt x="11244" y="52131"/>
                  <a:pt x="12606" y="50792"/>
                </a:cubicBezTo>
                <a:lnTo>
                  <a:pt x="52661" y="12003"/>
                </a:lnTo>
                <a:cubicBezTo>
                  <a:pt x="55427" y="9291"/>
                  <a:pt x="55463" y="4857"/>
                  <a:pt x="52759" y="2101"/>
                </a:cubicBezTo>
                <a:cubicBezTo>
                  <a:pt x="51387" y="701"/>
                  <a:pt x="49573" y="1"/>
                  <a:pt x="4775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233425" y="-512825"/>
            <a:ext cx="1954850" cy="1936775"/>
          </a:xfrm>
          <a:custGeom>
            <a:rect b="b" l="l" r="r" t="t"/>
            <a:pathLst>
              <a:path extrusionOk="0" fill="none" h="77471" w="78194">
                <a:moveTo>
                  <a:pt x="71253" y="7182"/>
                </a:moveTo>
                <a:lnTo>
                  <a:pt x="71253" y="7182"/>
                </a:lnTo>
                <a:cubicBezTo>
                  <a:pt x="64312" y="107"/>
                  <a:pt x="52947" y="0"/>
                  <a:pt x="45872" y="6941"/>
                </a:cubicBezTo>
                <a:lnTo>
                  <a:pt x="7182" y="44900"/>
                </a:lnTo>
                <a:cubicBezTo>
                  <a:pt x="107" y="51840"/>
                  <a:pt x="0" y="63206"/>
                  <a:pt x="6941" y="70280"/>
                </a:cubicBezTo>
                <a:lnTo>
                  <a:pt x="6941" y="70280"/>
                </a:lnTo>
                <a:cubicBezTo>
                  <a:pt x="13881" y="77354"/>
                  <a:pt x="25247" y="77470"/>
                  <a:pt x="32321" y="70521"/>
                </a:cubicBezTo>
                <a:lnTo>
                  <a:pt x="71012" y="32562"/>
                </a:lnTo>
                <a:cubicBezTo>
                  <a:pt x="78086" y="25621"/>
                  <a:pt x="78193" y="14256"/>
                  <a:pt x="71253" y="718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7"/>
          <p:cNvGrpSpPr/>
          <p:nvPr/>
        </p:nvGrpSpPr>
        <p:grpSpPr>
          <a:xfrm>
            <a:off x="717250" y="100938"/>
            <a:ext cx="539975" cy="614475"/>
            <a:chOff x="3536675" y="2846650"/>
            <a:chExt cx="539975" cy="614475"/>
          </a:xfrm>
        </p:grpSpPr>
        <p:sp>
          <p:nvSpPr>
            <p:cNvPr id="134" name="Google Shape;134;p7"/>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7"/>
          <p:cNvSpPr/>
          <p:nvPr/>
        </p:nvSpPr>
        <p:spPr>
          <a:xfrm>
            <a:off x="7977088" y="200413"/>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ph idx="2" type="pic"/>
          </p:nvPr>
        </p:nvSpPr>
        <p:spPr>
          <a:xfrm rot="351">
            <a:off x="5233925" y="1103925"/>
            <a:ext cx="2937900" cy="3264600"/>
          </a:xfrm>
          <a:prstGeom prst="roundRect">
            <a:avLst>
              <a:gd fmla="val 0" name="adj"/>
            </a:avLst>
          </a:prstGeom>
          <a:noFill/>
          <a:ln>
            <a:noFill/>
          </a:ln>
        </p:spPr>
      </p:sp>
      <p:sp>
        <p:nvSpPr>
          <p:cNvPr id="140" name="Google Shape;14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008" name="Shape 1008"/>
        <p:cNvGrpSpPr/>
        <p:nvPr/>
      </p:nvGrpSpPr>
      <p:grpSpPr>
        <a:xfrm>
          <a:off x="0" y="0"/>
          <a:ext cx="0" cy="0"/>
          <a:chOff x="0" y="0"/>
          <a:chExt cx="0" cy="0"/>
        </a:xfrm>
      </p:grpSpPr>
      <p:sp>
        <p:nvSpPr>
          <p:cNvPr id="1009" name="Google Shape;1009;p62"/>
          <p:cNvSpPr/>
          <p:nvPr/>
        </p:nvSpPr>
        <p:spPr>
          <a:xfrm>
            <a:off x="7605538" y="-29747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2"/>
          <p:cNvSpPr/>
          <p:nvPr/>
        </p:nvSpPr>
        <p:spPr>
          <a:xfrm>
            <a:off x="7383388" y="-125232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62"/>
          <p:cNvGrpSpPr/>
          <p:nvPr/>
        </p:nvGrpSpPr>
        <p:grpSpPr>
          <a:xfrm>
            <a:off x="8654213" y="67100"/>
            <a:ext cx="539950" cy="614225"/>
            <a:chOff x="2164400" y="2320325"/>
            <a:chExt cx="539950" cy="614225"/>
          </a:xfrm>
        </p:grpSpPr>
        <p:sp>
          <p:nvSpPr>
            <p:cNvPr id="1012" name="Google Shape;1012;p6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62"/>
          <p:cNvSpPr/>
          <p:nvPr/>
        </p:nvSpPr>
        <p:spPr>
          <a:xfrm>
            <a:off x="212013" y="4420500"/>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62"/>
          <p:cNvGrpSpPr/>
          <p:nvPr/>
        </p:nvGrpSpPr>
        <p:grpSpPr>
          <a:xfrm>
            <a:off x="182388" y="3542425"/>
            <a:ext cx="539950" cy="614225"/>
            <a:chOff x="2164400" y="2320325"/>
            <a:chExt cx="539950" cy="614225"/>
          </a:xfrm>
        </p:grpSpPr>
        <p:sp>
          <p:nvSpPr>
            <p:cNvPr id="1018" name="Google Shape;1018;p62"/>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2"/>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2"/>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2"/>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1" name="Shape 141"/>
        <p:cNvGrpSpPr/>
        <p:nvPr/>
      </p:nvGrpSpPr>
      <p:grpSpPr>
        <a:xfrm>
          <a:off x="0" y="0"/>
          <a:ext cx="0" cy="0"/>
          <a:chOff x="0" y="0"/>
          <a:chExt cx="0" cy="0"/>
        </a:xfrm>
      </p:grpSpPr>
      <p:sp>
        <p:nvSpPr>
          <p:cNvPr id="142" name="Google Shape;14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3" name="Google Shape;143;p8"/>
          <p:cNvSpPr/>
          <p:nvPr/>
        </p:nvSpPr>
        <p:spPr>
          <a:xfrm>
            <a:off x="-582675" y="4157188"/>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804825" y="3202338"/>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chemeClr val="dk1"/>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8"/>
          <p:cNvGrpSpPr/>
          <p:nvPr/>
        </p:nvGrpSpPr>
        <p:grpSpPr>
          <a:xfrm rot="278767">
            <a:off x="466056" y="4521662"/>
            <a:ext cx="539942" cy="614216"/>
            <a:chOff x="2164400" y="2320325"/>
            <a:chExt cx="539950" cy="614225"/>
          </a:xfrm>
        </p:grpSpPr>
        <p:sp>
          <p:nvSpPr>
            <p:cNvPr id="146" name="Google Shape;146;p8"/>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7324948" y="-266297"/>
            <a:ext cx="1219685" cy="1147397"/>
          </a:xfrm>
          <a:custGeom>
            <a:rect b="b" l="l" r="r" t="t"/>
            <a:pathLst>
              <a:path extrusionOk="0" h="38110" w="40511">
                <a:moveTo>
                  <a:pt x="32806" y="0"/>
                </a:moveTo>
                <a:cubicBezTo>
                  <a:pt x="31037" y="0"/>
                  <a:pt x="29267" y="667"/>
                  <a:pt x="27905" y="2007"/>
                </a:cubicBezTo>
                <a:lnTo>
                  <a:pt x="2810" y="26111"/>
                </a:lnTo>
                <a:cubicBezTo>
                  <a:pt x="45" y="28814"/>
                  <a:pt x="0" y="33248"/>
                  <a:pt x="2712" y="36013"/>
                </a:cubicBezTo>
                <a:cubicBezTo>
                  <a:pt x="4085" y="37409"/>
                  <a:pt x="5898" y="38109"/>
                  <a:pt x="7712" y="38109"/>
                </a:cubicBezTo>
                <a:cubicBezTo>
                  <a:pt x="9482" y="38109"/>
                  <a:pt x="11253" y="37442"/>
                  <a:pt x="12614" y="36103"/>
                </a:cubicBezTo>
                <a:lnTo>
                  <a:pt x="37709" y="11998"/>
                </a:lnTo>
                <a:cubicBezTo>
                  <a:pt x="40466" y="9286"/>
                  <a:pt x="40511" y="4861"/>
                  <a:pt x="37799" y="2096"/>
                </a:cubicBezTo>
                <a:cubicBezTo>
                  <a:pt x="36430" y="701"/>
                  <a:pt x="34619" y="0"/>
                  <a:pt x="328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544633" y="1146779"/>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382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7778175" y="-732812"/>
            <a:ext cx="1782665" cy="1765986"/>
          </a:xfrm>
          <a:custGeom>
            <a:rect b="b" l="l" r="r" t="t"/>
            <a:pathLst>
              <a:path extrusionOk="0" fill="none" h="58656" w="59210">
                <a:moveTo>
                  <a:pt x="53955" y="5442"/>
                </a:moveTo>
                <a:lnTo>
                  <a:pt x="53955" y="5442"/>
                </a:lnTo>
                <a:cubicBezTo>
                  <a:pt x="48692" y="81"/>
                  <a:pt x="40092" y="0"/>
                  <a:pt x="34730" y="5255"/>
                </a:cubicBezTo>
                <a:lnTo>
                  <a:pt x="5443" y="33998"/>
                </a:lnTo>
                <a:cubicBezTo>
                  <a:pt x="81" y="39253"/>
                  <a:pt x="1" y="47861"/>
                  <a:pt x="5255" y="53214"/>
                </a:cubicBezTo>
                <a:lnTo>
                  <a:pt x="5255" y="53214"/>
                </a:lnTo>
                <a:cubicBezTo>
                  <a:pt x="10519" y="58576"/>
                  <a:pt x="19119" y="58656"/>
                  <a:pt x="24480" y="53401"/>
                </a:cubicBezTo>
                <a:lnTo>
                  <a:pt x="53768" y="24658"/>
                </a:lnTo>
                <a:cubicBezTo>
                  <a:pt x="59129" y="19403"/>
                  <a:pt x="59210" y="10804"/>
                  <a:pt x="53955" y="5442"/>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4" name="Shape 154"/>
        <p:cNvGrpSpPr/>
        <p:nvPr/>
      </p:nvGrpSpPr>
      <p:grpSpPr>
        <a:xfrm>
          <a:off x="0" y="0"/>
          <a:ext cx="0" cy="0"/>
          <a:chOff x="0" y="0"/>
          <a:chExt cx="0" cy="0"/>
        </a:xfrm>
      </p:grpSpPr>
      <p:sp>
        <p:nvSpPr>
          <p:cNvPr id="155" name="Google Shape;15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56" name="Google Shape;15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9"/>
          <p:cNvSpPr/>
          <p:nvPr/>
        </p:nvSpPr>
        <p:spPr>
          <a:xfrm>
            <a:off x="7411075" y="4398025"/>
            <a:ext cx="1421150" cy="1343175"/>
          </a:xfrm>
          <a:custGeom>
            <a:rect b="b" l="l" r="r" t="t"/>
            <a:pathLst>
              <a:path extrusionOk="0" h="53727" w="56846">
                <a:moveTo>
                  <a:pt x="47160" y="0"/>
                </a:moveTo>
                <a:cubicBezTo>
                  <a:pt x="44933" y="0"/>
                  <a:pt x="42706" y="839"/>
                  <a:pt x="40993" y="2522"/>
                </a:cubicBezTo>
                <a:lnTo>
                  <a:pt x="3524" y="38643"/>
                </a:lnTo>
                <a:cubicBezTo>
                  <a:pt x="54" y="42051"/>
                  <a:pt x="0" y="47618"/>
                  <a:pt x="3408" y="51088"/>
                </a:cubicBezTo>
                <a:cubicBezTo>
                  <a:pt x="5130" y="52846"/>
                  <a:pt x="7410" y="53727"/>
                  <a:pt x="9692" y="53727"/>
                </a:cubicBezTo>
                <a:cubicBezTo>
                  <a:pt x="11915" y="53727"/>
                  <a:pt x="14140" y="52890"/>
                  <a:pt x="15853" y="51213"/>
                </a:cubicBezTo>
                <a:lnTo>
                  <a:pt x="53321" y="15092"/>
                </a:lnTo>
                <a:cubicBezTo>
                  <a:pt x="56792" y="11684"/>
                  <a:pt x="56845" y="6108"/>
                  <a:pt x="53446" y="2638"/>
                </a:cubicBezTo>
                <a:cubicBezTo>
                  <a:pt x="51721" y="882"/>
                  <a:pt x="49441" y="0"/>
                  <a:pt x="47160"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7188925" y="3443175"/>
            <a:ext cx="1955075" cy="1936775"/>
          </a:xfrm>
          <a:custGeom>
            <a:rect b="b" l="l" r="r" t="t"/>
            <a:pathLst>
              <a:path extrusionOk="0" fill="none" h="77471" w="78203">
                <a:moveTo>
                  <a:pt x="71262" y="7191"/>
                </a:moveTo>
                <a:lnTo>
                  <a:pt x="71262" y="7191"/>
                </a:lnTo>
                <a:cubicBezTo>
                  <a:pt x="64313" y="108"/>
                  <a:pt x="52956" y="1"/>
                  <a:pt x="45873" y="6941"/>
                </a:cubicBezTo>
                <a:lnTo>
                  <a:pt x="7191" y="44900"/>
                </a:lnTo>
                <a:cubicBezTo>
                  <a:pt x="108" y="51841"/>
                  <a:pt x="1" y="63206"/>
                  <a:pt x="6950" y="70289"/>
                </a:cubicBezTo>
                <a:lnTo>
                  <a:pt x="6950" y="70289"/>
                </a:lnTo>
                <a:cubicBezTo>
                  <a:pt x="13891" y="77364"/>
                  <a:pt x="25256" y="77471"/>
                  <a:pt x="32331" y="70530"/>
                </a:cubicBezTo>
                <a:lnTo>
                  <a:pt x="71021" y="32571"/>
                </a:lnTo>
                <a:cubicBezTo>
                  <a:pt x="78096" y="25631"/>
                  <a:pt x="78203" y="14265"/>
                  <a:pt x="71262" y="7191"/>
                </a:cubicBezTo>
                <a:close/>
              </a:path>
            </a:pathLst>
          </a:custGeom>
          <a:noFill/>
          <a:ln cap="flat" cmpd="sng" w="11150">
            <a:solidFill>
              <a:srgbClr val="032026"/>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9"/>
          <p:cNvGrpSpPr/>
          <p:nvPr/>
        </p:nvGrpSpPr>
        <p:grpSpPr>
          <a:xfrm>
            <a:off x="8459750" y="4762600"/>
            <a:ext cx="539950" cy="614225"/>
            <a:chOff x="2164400" y="2320325"/>
            <a:chExt cx="539950" cy="614225"/>
          </a:xfrm>
        </p:grpSpPr>
        <p:sp>
          <p:nvSpPr>
            <p:cNvPr id="160" name="Google Shape;160;p9"/>
            <p:cNvSpPr/>
            <p:nvPr/>
          </p:nvSpPr>
          <p:spPr>
            <a:xfrm>
              <a:off x="2164400" y="2864500"/>
              <a:ext cx="70275" cy="70050"/>
            </a:xfrm>
            <a:custGeom>
              <a:rect b="b" l="l" r="r" t="t"/>
              <a:pathLst>
                <a:path extrusionOk="0" h="2802" w="2811">
                  <a:moveTo>
                    <a:pt x="1419" y="1"/>
                  </a:moveTo>
                  <a:cubicBezTo>
                    <a:pt x="651" y="1"/>
                    <a:pt x="18" y="616"/>
                    <a:pt x="9" y="1392"/>
                  </a:cubicBezTo>
                  <a:cubicBezTo>
                    <a:pt x="0" y="2159"/>
                    <a:pt x="616" y="2793"/>
                    <a:pt x="1392" y="2802"/>
                  </a:cubicBezTo>
                  <a:cubicBezTo>
                    <a:pt x="1397" y="2802"/>
                    <a:pt x="1403" y="2802"/>
                    <a:pt x="1408" y="2802"/>
                  </a:cubicBezTo>
                  <a:cubicBezTo>
                    <a:pt x="2177" y="2802"/>
                    <a:pt x="2792" y="2181"/>
                    <a:pt x="2801" y="1419"/>
                  </a:cubicBezTo>
                  <a:cubicBezTo>
                    <a:pt x="2810" y="643"/>
                    <a:pt x="2195" y="9"/>
                    <a:pt x="1419"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320950" y="2683175"/>
              <a:ext cx="70275" cy="69850"/>
            </a:xfrm>
            <a:custGeom>
              <a:rect b="b" l="l" r="r" t="t"/>
              <a:pathLst>
                <a:path extrusionOk="0" h="2794" w="2811">
                  <a:moveTo>
                    <a:pt x="1402" y="1"/>
                  </a:moveTo>
                  <a:cubicBezTo>
                    <a:pt x="634" y="1"/>
                    <a:pt x="18" y="613"/>
                    <a:pt x="10" y="1384"/>
                  </a:cubicBezTo>
                  <a:cubicBezTo>
                    <a:pt x="1" y="2160"/>
                    <a:pt x="616" y="2793"/>
                    <a:pt x="1392" y="2793"/>
                  </a:cubicBezTo>
                  <a:cubicBezTo>
                    <a:pt x="1398" y="2793"/>
                    <a:pt x="1403" y="2793"/>
                    <a:pt x="1409" y="2793"/>
                  </a:cubicBezTo>
                  <a:cubicBezTo>
                    <a:pt x="2169" y="2793"/>
                    <a:pt x="2793" y="2181"/>
                    <a:pt x="2802" y="1410"/>
                  </a:cubicBezTo>
                  <a:cubicBezTo>
                    <a:pt x="2811" y="643"/>
                    <a:pt x="2195" y="10"/>
                    <a:pt x="1419" y="1"/>
                  </a:cubicBezTo>
                  <a:cubicBezTo>
                    <a:pt x="1414"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2477525" y="2501625"/>
              <a:ext cx="70275" cy="70075"/>
            </a:xfrm>
            <a:custGeom>
              <a:rect b="b" l="l" r="r" t="t"/>
              <a:pathLst>
                <a:path extrusionOk="0" h="2803" w="2811">
                  <a:moveTo>
                    <a:pt x="1402" y="1"/>
                  </a:moveTo>
                  <a:cubicBezTo>
                    <a:pt x="634" y="1"/>
                    <a:pt x="9" y="622"/>
                    <a:pt x="9" y="1384"/>
                  </a:cubicBezTo>
                  <a:cubicBezTo>
                    <a:pt x="0" y="2160"/>
                    <a:pt x="616" y="2793"/>
                    <a:pt x="1392" y="2802"/>
                  </a:cubicBezTo>
                  <a:cubicBezTo>
                    <a:pt x="1397" y="2802"/>
                    <a:pt x="1403" y="2802"/>
                    <a:pt x="1408" y="2802"/>
                  </a:cubicBezTo>
                  <a:cubicBezTo>
                    <a:pt x="2168" y="2802"/>
                    <a:pt x="2793" y="2181"/>
                    <a:pt x="2801" y="1419"/>
                  </a:cubicBezTo>
                  <a:cubicBezTo>
                    <a:pt x="2810" y="643"/>
                    <a:pt x="2186"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634075" y="2320325"/>
              <a:ext cx="70275" cy="69825"/>
            </a:xfrm>
            <a:custGeom>
              <a:rect b="b" l="l" r="r" t="t"/>
              <a:pathLst>
                <a:path extrusionOk="0" h="2793" w="2811">
                  <a:moveTo>
                    <a:pt x="1403" y="0"/>
                  </a:moveTo>
                  <a:cubicBezTo>
                    <a:pt x="634" y="0"/>
                    <a:pt x="10" y="612"/>
                    <a:pt x="1" y="1383"/>
                  </a:cubicBezTo>
                  <a:cubicBezTo>
                    <a:pt x="1" y="2150"/>
                    <a:pt x="616" y="2784"/>
                    <a:pt x="1392" y="2793"/>
                  </a:cubicBezTo>
                  <a:cubicBezTo>
                    <a:pt x="1398" y="2793"/>
                    <a:pt x="1403" y="2793"/>
                    <a:pt x="1409" y="2793"/>
                  </a:cubicBezTo>
                  <a:cubicBezTo>
                    <a:pt x="2169" y="2793"/>
                    <a:pt x="2793" y="2172"/>
                    <a:pt x="2802" y="1410"/>
                  </a:cubicBezTo>
                  <a:cubicBezTo>
                    <a:pt x="2811" y="634"/>
                    <a:pt x="2186"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9"/>
          <p:cNvSpPr/>
          <p:nvPr/>
        </p:nvSpPr>
        <p:spPr>
          <a:xfrm>
            <a:off x="7367350" y="4034425"/>
            <a:ext cx="510325" cy="510300"/>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135658" y="90566"/>
            <a:ext cx="329109" cy="329092"/>
          </a:xfrm>
          <a:custGeom>
            <a:rect b="b" l="l" r="r" t="t"/>
            <a:pathLst>
              <a:path extrusionOk="0" h="20412" w="20413">
                <a:moveTo>
                  <a:pt x="10206" y="0"/>
                </a:moveTo>
                <a:cubicBezTo>
                  <a:pt x="4568" y="0"/>
                  <a:pt x="1" y="4568"/>
                  <a:pt x="1" y="10206"/>
                </a:cubicBezTo>
                <a:cubicBezTo>
                  <a:pt x="1" y="15844"/>
                  <a:pt x="4568" y="20411"/>
                  <a:pt x="10206" y="20411"/>
                </a:cubicBezTo>
                <a:cubicBezTo>
                  <a:pt x="15845" y="20411"/>
                  <a:pt x="20412" y="15844"/>
                  <a:pt x="20412" y="10206"/>
                </a:cubicBezTo>
                <a:cubicBezTo>
                  <a:pt x="20412" y="4568"/>
                  <a:pt x="15845" y="0"/>
                  <a:pt x="10206" y="0"/>
                </a:cubicBezTo>
                <a:close/>
              </a:path>
            </a:pathLst>
          </a:custGeom>
          <a:solidFill>
            <a:srgbClr val="F2522E"/>
          </a:solidFill>
          <a:ln cap="flat" cmpd="sng" w="9525">
            <a:solidFill>
              <a:srgbClr val="F252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9"/>
          <p:cNvGrpSpPr/>
          <p:nvPr/>
        </p:nvGrpSpPr>
        <p:grpSpPr>
          <a:xfrm>
            <a:off x="312350" y="187938"/>
            <a:ext cx="539975" cy="614475"/>
            <a:chOff x="3536675" y="2846650"/>
            <a:chExt cx="539975" cy="614475"/>
          </a:xfrm>
        </p:grpSpPr>
        <p:sp>
          <p:nvSpPr>
            <p:cNvPr id="167" name="Google Shape;167;p9"/>
            <p:cNvSpPr/>
            <p:nvPr/>
          </p:nvSpPr>
          <p:spPr>
            <a:xfrm>
              <a:off x="3536675" y="3391050"/>
              <a:ext cx="70275" cy="70075"/>
            </a:xfrm>
            <a:custGeom>
              <a:rect b="b" l="l" r="r" t="t"/>
              <a:pathLst>
                <a:path extrusionOk="0" h="2803" w="2811">
                  <a:moveTo>
                    <a:pt x="1402" y="1"/>
                  </a:moveTo>
                  <a:cubicBezTo>
                    <a:pt x="643" y="1"/>
                    <a:pt x="18" y="622"/>
                    <a:pt x="9" y="1384"/>
                  </a:cubicBezTo>
                  <a:cubicBezTo>
                    <a:pt x="0" y="2160"/>
                    <a:pt x="625" y="2793"/>
                    <a:pt x="1392" y="2802"/>
                  </a:cubicBezTo>
                  <a:cubicBezTo>
                    <a:pt x="1397" y="2802"/>
                    <a:pt x="1403" y="2802"/>
                    <a:pt x="1408" y="2802"/>
                  </a:cubicBezTo>
                  <a:cubicBezTo>
                    <a:pt x="2177" y="2802"/>
                    <a:pt x="2801" y="2181"/>
                    <a:pt x="2801" y="1411"/>
                  </a:cubicBezTo>
                  <a:cubicBezTo>
                    <a:pt x="2810" y="643"/>
                    <a:pt x="2195" y="10"/>
                    <a:pt x="1419" y="1"/>
                  </a:cubicBezTo>
                  <a:cubicBezTo>
                    <a:pt x="1413" y="1"/>
                    <a:pt x="1408" y="1"/>
                    <a:pt x="1402"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3693225" y="3209750"/>
              <a:ext cx="70275" cy="69825"/>
            </a:xfrm>
            <a:custGeom>
              <a:rect b="b" l="l" r="r" t="t"/>
              <a:pathLst>
                <a:path extrusionOk="0" h="2793" w="2811">
                  <a:moveTo>
                    <a:pt x="1403" y="0"/>
                  </a:moveTo>
                  <a:cubicBezTo>
                    <a:pt x="643" y="0"/>
                    <a:pt x="19" y="612"/>
                    <a:pt x="10" y="1383"/>
                  </a:cubicBezTo>
                  <a:cubicBezTo>
                    <a:pt x="1" y="2150"/>
                    <a:pt x="616" y="2784"/>
                    <a:pt x="1393" y="2792"/>
                  </a:cubicBezTo>
                  <a:cubicBezTo>
                    <a:pt x="1398" y="2793"/>
                    <a:pt x="1403" y="2793"/>
                    <a:pt x="1409" y="2793"/>
                  </a:cubicBezTo>
                  <a:cubicBezTo>
                    <a:pt x="2177" y="2793"/>
                    <a:pt x="2793" y="2172"/>
                    <a:pt x="2802" y="1410"/>
                  </a:cubicBezTo>
                  <a:cubicBezTo>
                    <a:pt x="2811" y="634"/>
                    <a:pt x="2195" y="0"/>
                    <a:pt x="1419" y="0"/>
                  </a:cubicBezTo>
                  <a:cubicBezTo>
                    <a:pt x="1414" y="0"/>
                    <a:pt x="1408" y="0"/>
                    <a:pt x="1403"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3849800" y="3028200"/>
              <a:ext cx="70275" cy="69825"/>
            </a:xfrm>
            <a:custGeom>
              <a:rect b="b" l="l" r="r" t="t"/>
              <a:pathLst>
                <a:path extrusionOk="0" h="2793" w="2811">
                  <a:moveTo>
                    <a:pt x="1402" y="0"/>
                  </a:moveTo>
                  <a:cubicBezTo>
                    <a:pt x="634" y="0"/>
                    <a:pt x="18" y="613"/>
                    <a:pt x="9" y="1383"/>
                  </a:cubicBezTo>
                  <a:cubicBezTo>
                    <a:pt x="0" y="2159"/>
                    <a:pt x="616" y="2793"/>
                    <a:pt x="1392" y="2793"/>
                  </a:cubicBezTo>
                  <a:cubicBezTo>
                    <a:pt x="1398" y="2793"/>
                    <a:pt x="1403" y="2793"/>
                    <a:pt x="1409" y="2793"/>
                  </a:cubicBezTo>
                  <a:cubicBezTo>
                    <a:pt x="2168" y="2793"/>
                    <a:pt x="2793" y="2181"/>
                    <a:pt x="2802" y="1410"/>
                  </a:cubicBezTo>
                  <a:cubicBezTo>
                    <a:pt x="2811" y="643"/>
                    <a:pt x="2195" y="9"/>
                    <a:pt x="1419" y="1"/>
                  </a:cubicBezTo>
                  <a:cubicBezTo>
                    <a:pt x="1413" y="0"/>
                    <a:pt x="1408" y="0"/>
                    <a:pt x="1402" y="0"/>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4006350" y="2846650"/>
              <a:ext cx="70300" cy="70075"/>
            </a:xfrm>
            <a:custGeom>
              <a:rect b="b" l="l" r="r" t="t"/>
              <a:pathLst>
                <a:path extrusionOk="0" h="2803" w="2812">
                  <a:moveTo>
                    <a:pt x="1403" y="1"/>
                  </a:moveTo>
                  <a:cubicBezTo>
                    <a:pt x="634" y="1"/>
                    <a:pt x="10" y="622"/>
                    <a:pt x="10" y="1384"/>
                  </a:cubicBezTo>
                  <a:cubicBezTo>
                    <a:pt x="1" y="2160"/>
                    <a:pt x="617" y="2793"/>
                    <a:pt x="1393" y="2802"/>
                  </a:cubicBezTo>
                  <a:cubicBezTo>
                    <a:pt x="1398" y="2802"/>
                    <a:pt x="1403" y="2802"/>
                    <a:pt x="1409" y="2802"/>
                  </a:cubicBezTo>
                  <a:cubicBezTo>
                    <a:pt x="2169" y="2802"/>
                    <a:pt x="2793" y="2181"/>
                    <a:pt x="2802" y="1419"/>
                  </a:cubicBezTo>
                  <a:cubicBezTo>
                    <a:pt x="2811" y="643"/>
                    <a:pt x="2187" y="10"/>
                    <a:pt x="1419" y="1"/>
                  </a:cubicBezTo>
                  <a:cubicBezTo>
                    <a:pt x="1414" y="1"/>
                    <a:pt x="1408" y="1"/>
                    <a:pt x="1403" y="1"/>
                  </a:cubicBezTo>
                  <a:close/>
                </a:path>
              </a:pathLst>
            </a:custGeom>
            <a:solidFill>
              <a:srgbClr val="F25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sp>
        <p:nvSpPr>
          <p:cNvPr id="173" name="Google Shape;173;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3000"/>
              <a:buNone/>
              <a:defRPr>
                <a:solidFill>
                  <a:schemeClr val="lt1"/>
                </a:solidFill>
              </a:defRPr>
            </a:lvl2pPr>
            <a:lvl3pPr lvl="2" rtl="0" algn="ctr">
              <a:spcBef>
                <a:spcPts val="0"/>
              </a:spcBef>
              <a:spcAft>
                <a:spcPts val="0"/>
              </a:spcAft>
              <a:buClr>
                <a:schemeClr val="lt1"/>
              </a:buClr>
              <a:buSzPts val="3000"/>
              <a:buNone/>
              <a:defRPr>
                <a:solidFill>
                  <a:schemeClr val="lt1"/>
                </a:solidFill>
              </a:defRPr>
            </a:lvl3pPr>
            <a:lvl4pPr lvl="3" rtl="0" algn="ctr">
              <a:spcBef>
                <a:spcPts val="0"/>
              </a:spcBef>
              <a:spcAft>
                <a:spcPts val="0"/>
              </a:spcAft>
              <a:buClr>
                <a:schemeClr val="lt1"/>
              </a:buClr>
              <a:buSzPts val="3000"/>
              <a:buNone/>
              <a:defRPr>
                <a:solidFill>
                  <a:schemeClr val="lt1"/>
                </a:solidFill>
              </a:defRPr>
            </a:lvl4pPr>
            <a:lvl5pPr lvl="4" rtl="0" algn="ctr">
              <a:spcBef>
                <a:spcPts val="0"/>
              </a:spcBef>
              <a:spcAft>
                <a:spcPts val="0"/>
              </a:spcAft>
              <a:buClr>
                <a:schemeClr val="lt1"/>
              </a:buClr>
              <a:buSzPts val="3000"/>
              <a:buNone/>
              <a:defRPr>
                <a:solidFill>
                  <a:schemeClr val="lt1"/>
                </a:solidFill>
              </a:defRPr>
            </a:lvl5pPr>
            <a:lvl6pPr lvl="5" rtl="0" algn="ctr">
              <a:spcBef>
                <a:spcPts val="0"/>
              </a:spcBef>
              <a:spcAft>
                <a:spcPts val="0"/>
              </a:spcAft>
              <a:buClr>
                <a:schemeClr val="lt1"/>
              </a:buClr>
              <a:buSzPts val="3000"/>
              <a:buNone/>
              <a:defRPr>
                <a:solidFill>
                  <a:schemeClr val="lt1"/>
                </a:solidFill>
              </a:defRPr>
            </a:lvl6pPr>
            <a:lvl7pPr lvl="6" rtl="0" algn="ctr">
              <a:spcBef>
                <a:spcPts val="0"/>
              </a:spcBef>
              <a:spcAft>
                <a:spcPts val="0"/>
              </a:spcAft>
              <a:buClr>
                <a:schemeClr val="lt1"/>
              </a:buClr>
              <a:buSzPts val="3000"/>
              <a:buNone/>
              <a:defRPr>
                <a:solidFill>
                  <a:schemeClr val="lt1"/>
                </a:solidFill>
              </a:defRPr>
            </a:lvl7pPr>
            <a:lvl8pPr lvl="7" rtl="0" algn="ctr">
              <a:spcBef>
                <a:spcPts val="0"/>
              </a:spcBef>
              <a:spcAft>
                <a:spcPts val="0"/>
              </a:spcAft>
              <a:buClr>
                <a:schemeClr val="lt1"/>
              </a:buClr>
              <a:buSzPts val="3000"/>
              <a:buNone/>
              <a:defRPr>
                <a:solidFill>
                  <a:schemeClr val="lt1"/>
                </a:solidFill>
              </a:defRPr>
            </a:lvl8pPr>
            <a:lvl9pPr lvl="8" rtl="0" algn="ctr">
              <a:spcBef>
                <a:spcPts val="0"/>
              </a:spcBef>
              <a:spcAft>
                <a:spcPts val="0"/>
              </a:spcAft>
              <a:buClr>
                <a:schemeClr val="lt1"/>
              </a:buClr>
              <a:buSzPts val="3000"/>
              <a:buNone/>
              <a:defRPr>
                <a:solidFill>
                  <a:schemeClr val="lt1"/>
                </a:solidFill>
              </a:defRPr>
            </a:lvl9pPr>
          </a:lstStyle>
          <a:p/>
        </p:txBody>
      </p:sp>
      <p:sp>
        <p:nvSpPr>
          <p:cNvPr id="174" name="Google Shape;17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0" Type="http://schemas.openxmlformats.org/officeDocument/2006/relationships/theme" Target="../theme/theme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0" name="Shape 520"/>
        <p:cNvGrpSpPr/>
        <p:nvPr/>
      </p:nvGrpSpPr>
      <p:grpSpPr>
        <a:xfrm>
          <a:off x="0" y="0"/>
          <a:ext cx="0" cy="0"/>
          <a:chOff x="0" y="0"/>
          <a:chExt cx="0" cy="0"/>
        </a:xfrm>
      </p:grpSpPr>
      <p:sp>
        <p:nvSpPr>
          <p:cNvPr id="521" name="Google Shape;52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1pPr>
            <a:lvl2pPr lvl="1"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2pPr>
            <a:lvl3pPr lvl="2"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3pPr>
            <a:lvl4pPr lvl="3"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4pPr>
            <a:lvl5pPr lvl="4"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5pPr>
            <a:lvl6pPr lvl="5"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6pPr>
            <a:lvl7pPr lvl="6"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7pPr>
            <a:lvl8pPr lvl="7"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8pPr>
            <a:lvl9pPr lvl="8" rtl="0">
              <a:spcBef>
                <a:spcPts val="0"/>
              </a:spcBef>
              <a:spcAft>
                <a:spcPts val="0"/>
              </a:spcAft>
              <a:buClr>
                <a:schemeClr val="dk1"/>
              </a:buClr>
              <a:buSzPts val="3000"/>
              <a:buFont typeface="Epilogue"/>
              <a:buNone/>
              <a:defRPr b="1" sz="3000">
                <a:solidFill>
                  <a:schemeClr val="dk1"/>
                </a:solidFill>
                <a:latin typeface="Epilogue"/>
                <a:ea typeface="Epilogue"/>
                <a:cs typeface="Epilogue"/>
                <a:sym typeface="Epilogue"/>
              </a:defRPr>
            </a:lvl9pPr>
          </a:lstStyle>
          <a:p/>
        </p:txBody>
      </p:sp>
      <p:sp>
        <p:nvSpPr>
          <p:cNvPr id="522" name="Google Shape;52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rtl="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523" name="Google Shape;523;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2.xml"/><Relationship Id="rId3" Type="http://schemas.openxmlformats.org/officeDocument/2006/relationships/hyperlink" Target="https://drive.google.com/file/d/1c_-IACQ2QAm6iDdPV8coVJ5F3ecqGYDK/view?usp=drive_lin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3"/>
          <p:cNvSpPr txBox="1"/>
          <p:nvPr>
            <p:ph type="ctrTitle"/>
          </p:nvPr>
        </p:nvSpPr>
        <p:spPr>
          <a:xfrm>
            <a:off x="1192800" y="1376625"/>
            <a:ext cx="7152000" cy="227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Project: Team 11</a:t>
            </a:r>
            <a:endParaRPr/>
          </a:p>
          <a:p>
            <a:pPr indent="0" lvl="0" marL="0" rtl="0" algn="l">
              <a:spcBef>
                <a:spcPts val="0"/>
              </a:spcBef>
              <a:spcAft>
                <a:spcPts val="0"/>
              </a:spcAft>
              <a:buNone/>
            </a:pPr>
            <a:r>
              <a:rPr lang="en">
                <a:solidFill>
                  <a:schemeClr val="lt2"/>
                </a:solidFill>
              </a:rPr>
              <a:t>Final Presentation</a:t>
            </a:r>
            <a:endParaRPr/>
          </a:p>
        </p:txBody>
      </p:sp>
      <p:sp>
        <p:nvSpPr>
          <p:cNvPr id="1028" name="Google Shape;102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72"/>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Design Project Schema</a:t>
            </a:r>
            <a:endParaRPr/>
          </a:p>
          <a:p>
            <a:pPr indent="0" lvl="0" marL="0" rtl="0" algn="ctr">
              <a:spcBef>
                <a:spcPts val="0"/>
              </a:spcBef>
              <a:spcAft>
                <a:spcPts val="0"/>
              </a:spcAft>
              <a:buNone/>
            </a:pPr>
            <a:r>
              <a:t/>
            </a:r>
            <a:endParaRPr/>
          </a:p>
        </p:txBody>
      </p:sp>
      <p:sp>
        <p:nvSpPr>
          <p:cNvPr id="1115" name="Google Shape;1115;p72"/>
          <p:cNvSpPr txBox="1"/>
          <p:nvPr/>
        </p:nvSpPr>
        <p:spPr>
          <a:xfrm>
            <a:off x="1334550" y="456575"/>
            <a:ext cx="7274400" cy="3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DM Sans"/>
                <a:ea typeface="DM Sans"/>
                <a:cs typeface="DM Sans"/>
                <a:sym typeface="DM Sans"/>
              </a:rPr>
              <a:t>1). USER (</a:t>
            </a:r>
            <a:r>
              <a:rPr lang="en" sz="1300" u="sng">
                <a:solidFill>
                  <a:srgbClr val="FF0000"/>
                </a:solidFill>
                <a:latin typeface="DM Sans"/>
                <a:ea typeface="DM Sans"/>
                <a:cs typeface="DM Sans"/>
                <a:sym typeface="DM Sans"/>
              </a:rPr>
              <a:t>User_ID,</a:t>
            </a:r>
            <a:r>
              <a:rPr lang="en" sz="1300">
                <a:solidFill>
                  <a:srgbClr val="FF0000"/>
                </a:solidFill>
                <a:latin typeface="DM Sans"/>
                <a:ea typeface="DM Sans"/>
                <a:cs typeface="DM Sans"/>
                <a:sym typeface="DM Sans"/>
              </a:rPr>
              <a:t> Name, Email, Location, Age, Gender, </a:t>
            </a:r>
            <a:r>
              <a:rPr lang="en" sz="1300">
                <a:solidFill>
                  <a:srgbClr val="4A86E8"/>
                </a:solidFill>
                <a:latin typeface="DM Sans"/>
                <a:ea typeface="DM Sans"/>
                <a:cs typeface="DM Sans"/>
                <a:sym typeface="DM Sans"/>
              </a:rPr>
              <a:t>City_ID</a:t>
            </a:r>
            <a:r>
              <a:rPr baseline="30000" lang="en" sz="1300">
                <a:solidFill>
                  <a:srgbClr val="4A86E8"/>
                </a:solidFill>
                <a:latin typeface="DM Sans"/>
                <a:ea typeface="DM Sans"/>
                <a:cs typeface="DM Sans"/>
                <a:sym typeface="DM Sans"/>
              </a:rPr>
              <a:t>5</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PERSONAL_FEED (</a:t>
            </a:r>
            <a:r>
              <a:rPr lang="en" sz="1300" u="sng">
                <a:solidFill>
                  <a:srgbClr val="FF0000"/>
                </a:solidFill>
                <a:latin typeface="DM Sans"/>
                <a:ea typeface="DM Sans"/>
                <a:cs typeface="DM Sans"/>
                <a:sym typeface="DM Sans"/>
              </a:rPr>
              <a:t>Feed_ID</a:t>
            </a:r>
            <a:r>
              <a:rPr lang="en" sz="1300">
                <a:solidFill>
                  <a:srgbClr val="FF0000"/>
                </a:solidFill>
                <a:latin typeface="DM Sans"/>
                <a:ea typeface="DM Sans"/>
                <a:cs typeface="DM Sans"/>
                <a:sym typeface="DM Sans"/>
              </a:rPr>
              <a:t>, Recommendations)</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3</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FEEDBACK (</a:t>
            </a:r>
            <a:r>
              <a:rPr lang="en" sz="1300" u="sng">
                <a:solidFill>
                  <a:srgbClr val="FF0000"/>
                </a:solidFill>
                <a:latin typeface="DM Sans"/>
                <a:ea typeface="DM Sans"/>
                <a:cs typeface="DM Sans"/>
                <a:sym typeface="DM Sans"/>
              </a:rPr>
              <a:t>Feedback_ID,</a:t>
            </a:r>
            <a:r>
              <a:rPr lang="en" sz="1300">
                <a:solidFill>
                  <a:srgbClr val="FF0000"/>
                </a:solidFill>
                <a:latin typeface="DM Sans"/>
                <a:ea typeface="DM Sans"/>
                <a:cs typeface="DM Sans"/>
                <a:sym typeface="DM Sans"/>
              </a:rPr>
              <a:t> Timestamp)</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3.</a:t>
            </a:r>
            <a:r>
              <a:rPr lang="en" sz="1300">
                <a:solidFill>
                  <a:srgbClr val="FF0000"/>
                </a:solidFill>
                <a:latin typeface="DM Sans"/>
                <a:ea typeface="DM Sans"/>
                <a:cs typeface="DM Sans"/>
                <a:sym typeface="DM Sans"/>
              </a:rPr>
              <a:t>1). </a:t>
            </a:r>
            <a:r>
              <a:rPr lang="en" sz="1300">
                <a:solidFill>
                  <a:srgbClr val="FF0000"/>
                </a:solidFill>
                <a:latin typeface="DM Sans"/>
                <a:ea typeface="DM Sans"/>
                <a:cs typeface="DM Sans"/>
                <a:sym typeface="DM Sans"/>
              </a:rPr>
              <a:t>FEEDBACK_FORM (</a:t>
            </a:r>
            <a:r>
              <a:rPr lang="en" sz="1300" u="sng">
                <a:solidFill>
                  <a:srgbClr val="FF0000"/>
                </a:solidFill>
                <a:latin typeface="DM Sans"/>
                <a:ea typeface="DM Sans"/>
                <a:cs typeface="DM Sans"/>
                <a:sym typeface="DM Sans"/>
              </a:rPr>
              <a:t>Form_ID,</a:t>
            </a:r>
            <a:r>
              <a:rPr lang="en" sz="1300">
                <a:solidFill>
                  <a:srgbClr val="FF0000"/>
                </a:solidFill>
                <a:latin typeface="DM Sans"/>
                <a:ea typeface="DM Sans"/>
                <a:cs typeface="DM Sans"/>
                <a:sym typeface="DM Sans"/>
              </a:rPr>
              <a:t> </a:t>
            </a:r>
            <a:r>
              <a:rPr lang="en" sz="1300" u="sng">
                <a:solidFill>
                  <a:srgbClr val="FF0000"/>
                </a:solidFill>
                <a:latin typeface="DM Sans"/>
                <a:ea typeface="DM Sans"/>
                <a:cs typeface="DM Sans"/>
                <a:sym typeface="DM Sans"/>
              </a:rPr>
              <a:t>Feedback_ID</a:t>
            </a:r>
            <a:r>
              <a:rPr baseline="30000" lang="en" sz="1300">
                <a:solidFill>
                  <a:srgbClr val="FF0000"/>
                </a:solidFill>
                <a:latin typeface="DM Sans"/>
                <a:ea typeface="DM Sans"/>
                <a:cs typeface="DM Sans"/>
                <a:sym typeface="DM Sans"/>
              </a:rPr>
              <a:t>4</a:t>
            </a:r>
            <a:r>
              <a:rPr lang="en" sz="1300">
                <a:solidFill>
                  <a:srgbClr val="FF0000"/>
                </a:solidFill>
                <a:latin typeface="DM Sans"/>
                <a:ea typeface="DM Sans"/>
                <a:cs typeface="DM Sans"/>
                <a:sym typeface="DM Sans"/>
              </a:rPr>
              <a:t>, Num_questions,</a:t>
            </a:r>
            <a:endParaRPr sz="1300">
              <a:solidFill>
                <a:srgbClr val="FF0000"/>
              </a:solidFill>
              <a:latin typeface="DM Sans"/>
              <a:ea typeface="DM Sans"/>
              <a:cs typeface="DM Sans"/>
              <a:sym typeface="DM Sans"/>
            </a:endParaRPr>
          </a:p>
          <a:p>
            <a:pPr indent="0" lvl="0" marL="457200" rtl="0" algn="l">
              <a:spcBef>
                <a:spcPts val="0"/>
              </a:spcBef>
              <a:spcAft>
                <a:spcPts val="0"/>
              </a:spcAft>
              <a:buNone/>
            </a:pPr>
            <a:r>
              <a:rPr lang="en" sz="1300">
                <a:solidFill>
                  <a:srgbClr val="FF0000"/>
                </a:solidFill>
                <a:latin typeface="DM Sans"/>
                <a:ea typeface="DM Sans"/>
                <a:cs typeface="DM Sans"/>
                <a:sym typeface="DM Sans"/>
              </a:rPr>
              <a:t>Anonymous)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3.2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SURVEY (</a:t>
            </a:r>
            <a:r>
              <a:rPr lang="en" sz="1300" u="sng">
                <a:solidFill>
                  <a:srgbClr val="FF0000"/>
                </a:solidFill>
                <a:latin typeface="DM Sans"/>
                <a:ea typeface="DM Sans"/>
                <a:cs typeface="DM Sans"/>
                <a:sym typeface="DM Sans"/>
              </a:rPr>
              <a:t>Event_ID</a:t>
            </a:r>
            <a:r>
              <a:rPr baseline="30000" lang="en" sz="1300" u="sng">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a:t>
            </a:r>
            <a:r>
              <a:rPr lang="en" sz="1300" u="sng">
                <a:solidFill>
                  <a:srgbClr val="FF0000"/>
                </a:solidFill>
                <a:latin typeface="DM Sans"/>
                <a:ea typeface="DM Sans"/>
                <a:cs typeface="DM Sans"/>
                <a:sym typeface="DM Sans"/>
              </a:rPr>
              <a:t>Feedback_ID</a:t>
            </a:r>
            <a:r>
              <a:rPr baseline="30000" lang="en" sz="1300">
                <a:solidFill>
                  <a:srgbClr val="FF0000"/>
                </a:solidFill>
                <a:latin typeface="DM Sans"/>
                <a:ea typeface="DM Sans"/>
                <a:cs typeface="DM Sans"/>
                <a:sym typeface="DM Sans"/>
              </a:rPr>
              <a:t>4</a:t>
            </a:r>
            <a:r>
              <a:rPr lang="en" sz="1300">
                <a:solidFill>
                  <a:srgbClr val="FF0000"/>
                </a:solidFill>
                <a:latin typeface="DM Sans"/>
                <a:ea typeface="DM Sans"/>
                <a:cs typeface="DM Sans"/>
                <a:sym typeface="DM Sans"/>
              </a:rPr>
              <a:t>, Avg_app_rating,</a:t>
            </a:r>
            <a:endParaRPr sz="1300">
              <a:solidFill>
                <a:srgbClr val="FF0000"/>
              </a:solidFill>
              <a:latin typeface="DM Sans"/>
              <a:ea typeface="DM Sans"/>
              <a:cs typeface="DM Sans"/>
              <a:sym typeface="DM Sans"/>
            </a:endParaRPr>
          </a:p>
          <a:p>
            <a:pPr indent="0" lvl="0" marL="457200" rtl="0" algn="l">
              <a:spcBef>
                <a:spcPts val="0"/>
              </a:spcBef>
              <a:spcAft>
                <a:spcPts val="0"/>
              </a:spcAft>
              <a:buNone/>
            </a:pPr>
            <a:r>
              <a:rPr lang="en" sz="1300">
                <a:solidFill>
                  <a:srgbClr val="FF0000"/>
                </a:solidFill>
                <a:latin typeface="DM Sans"/>
                <a:ea typeface="DM Sans"/>
                <a:cs typeface="DM Sans"/>
                <a:sym typeface="DM Sans"/>
              </a:rPr>
              <a:t>Avg_event_rating)</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4</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MEDIA (</a:t>
            </a:r>
            <a:r>
              <a:rPr lang="en" sz="1300" u="sng">
                <a:solidFill>
                  <a:srgbClr val="FF0000"/>
                </a:solidFill>
                <a:latin typeface="DM Sans"/>
                <a:ea typeface="DM Sans"/>
                <a:cs typeface="DM Sans"/>
                <a:sym typeface="DM Sans"/>
              </a:rPr>
              <a:t>Post_ID,</a:t>
            </a:r>
            <a:r>
              <a:rPr lang="en" sz="1300">
                <a:solidFill>
                  <a:srgbClr val="FF0000"/>
                </a:solidFill>
                <a:latin typeface="DM Sans"/>
                <a:ea typeface="DM Sans"/>
                <a:cs typeface="DM Sans"/>
                <a:sym typeface="DM Sans"/>
              </a:rPr>
              <a:t> Content, User_ID, Media_Timestamp, </a:t>
            </a:r>
            <a:r>
              <a:rPr lang="en" sz="1300">
                <a:solidFill>
                  <a:srgbClr val="4A86E8"/>
                </a:solidFill>
                <a:latin typeface="DM Sans"/>
                <a:ea typeface="DM Sans"/>
                <a:cs typeface="DM Sans"/>
                <a:sym typeface="DM Sans"/>
              </a:rPr>
              <a:t>Feed_ID</a:t>
            </a:r>
            <a:r>
              <a:rPr baseline="30000" lang="en" sz="1300">
                <a:solidFill>
                  <a:srgbClr val="4A86E8"/>
                </a:solidFill>
                <a:latin typeface="DM Sans"/>
                <a:ea typeface="DM Sans"/>
                <a:cs typeface="DM Sans"/>
                <a:sym typeface="DM Sans"/>
              </a:rPr>
              <a:t>2</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5</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CITY (</a:t>
            </a:r>
            <a:r>
              <a:rPr lang="en" sz="1300" u="sng">
                <a:solidFill>
                  <a:srgbClr val="FF0000"/>
                </a:solidFill>
                <a:latin typeface="DM Sans"/>
                <a:ea typeface="DM Sans"/>
                <a:cs typeface="DM Sans"/>
                <a:sym typeface="DM Sans"/>
              </a:rPr>
              <a:t>City_ID</a:t>
            </a:r>
            <a:r>
              <a:rPr lang="en" sz="1300">
                <a:solidFill>
                  <a:srgbClr val="FF0000"/>
                </a:solidFill>
                <a:latin typeface="DM Sans"/>
                <a:ea typeface="DM Sans"/>
                <a:cs typeface="DM Sans"/>
                <a:sym typeface="DM Sans"/>
              </a:rPr>
              <a:t>, Num_Users, State)</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REWARDS_SYSTEM(</a:t>
            </a:r>
            <a:r>
              <a:rPr lang="en" sz="1300" u="sng">
                <a:solidFill>
                  <a:srgbClr val="FF0000"/>
                </a:solidFill>
                <a:latin typeface="DM Sans"/>
                <a:ea typeface="DM Sans"/>
                <a:cs typeface="DM Sans"/>
                <a:sym typeface="DM Sans"/>
              </a:rPr>
              <a:t>Reward_ID</a:t>
            </a:r>
            <a:r>
              <a:rPr lang="en" sz="1300">
                <a:solidFill>
                  <a:srgbClr val="FF0000"/>
                </a:solidFill>
                <a:latin typeface="DM Sans"/>
                <a:ea typeface="DM Sans"/>
                <a:cs typeface="DM Sans"/>
                <a:sym typeface="DM Sans"/>
              </a:rPr>
              <a:t>, Points_Required, Description)</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6.1</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INTERNAL_REWARDS(</a:t>
            </a:r>
            <a:r>
              <a:rPr lang="en" sz="1300" u="sng">
                <a:solidFill>
                  <a:srgbClr val="FF0000"/>
                </a:solidFill>
                <a:latin typeface="DM Sans"/>
                <a:ea typeface="DM Sans"/>
                <a:cs typeface="DM Sans"/>
                <a:sym typeface="DM Sans"/>
              </a:rPr>
              <a:t>Internal_Reward_ID, 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 Points_required)</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6.1.</a:t>
            </a:r>
            <a:r>
              <a:rPr lang="en" sz="1300">
                <a:solidFill>
                  <a:srgbClr val="FF0000"/>
                </a:solidFill>
                <a:latin typeface="DM Sans"/>
                <a:ea typeface="DM Sans"/>
                <a:cs typeface="DM Sans"/>
                <a:sym typeface="DM Sans"/>
              </a:rPr>
              <a:t>1). </a:t>
            </a:r>
            <a:r>
              <a:rPr lang="en" sz="1300">
                <a:solidFill>
                  <a:srgbClr val="FF0000"/>
                </a:solidFill>
                <a:latin typeface="DM Sans"/>
                <a:ea typeface="DM Sans"/>
                <a:cs typeface="DM Sans"/>
                <a:sym typeface="DM Sans"/>
              </a:rPr>
              <a:t>BIO_EDIT(</a:t>
            </a:r>
            <a:r>
              <a:rPr lang="en" sz="1300" u="sng">
                <a:solidFill>
                  <a:srgbClr val="FF0000"/>
                </a:solidFill>
                <a:latin typeface="DM Sans"/>
                <a:ea typeface="DM Sans"/>
                <a:cs typeface="DM Sans"/>
                <a:sym typeface="DM Sans"/>
              </a:rPr>
              <a:t>Bio_Edit_ID, Internal_Reward_ID</a:t>
            </a:r>
            <a:r>
              <a:rPr baseline="30000" lang="en" sz="1300">
                <a:solidFill>
                  <a:srgbClr val="FF0000"/>
                </a:solidFill>
                <a:latin typeface="DM Sans"/>
                <a:ea typeface="DM Sans"/>
                <a:cs typeface="DM Sans"/>
                <a:sym typeface="DM Sans"/>
              </a:rPr>
              <a:t>6.1</a:t>
            </a:r>
            <a:r>
              <a:rPr lang="en" sz="1300">
                <a:solidFill>
                  <a:srgbClr val="FF0000"/>
                </a:solidFill>
                <a:latin typeface="DM Sans"/>
                <a:ea typeface="DM Sans"/>
                <a:cs typeface="DM Sans"/>
                <a:sym typeface="DM Sans"/>
              </a:rPr>
              <a:t>, </a:t>
            </a:r>
            <a:r>
              <a:rPr lang="en" sz="1300" u="sng">
                <a:solidFill>
                  <a:srgbClr val="FF0000"/>
                </a:solidFill>
                <a:latin typeface="DM Sans"/>
                <a:ea typeface="DM Sans"/>
                <a:cs typeface="DM Sans"/>
                <a:sym typeface="DM Sans"/>
              </a:rPr>
              <a:t>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Max_characters, Fields)</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6.1.2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HEADER_EDIT(</a:t>
            </a:r>
            <a:r>
              <a:rPr lang="en" sz="1300" u="sng">
                <a:solidFill>
                  <a:srgbClr val="FF0000"/>
                </a:solidFill>
                <a:latin typeface="DM Sans"/>
                <a:ea typeface="DM Sans"/>
                <a:cs typeface="DM Sans"/>
                <a:sym typeface="DM Sans"/>
              </a:rPr>
              <a:t>Header_Edit_ID, Internal_Reward_ID</a:t>
            </a:r>
            <a:r>
              <a:rPr baseline="30000" lang="en" sz="1300">
                <a:solidFill>
                  <a:srgbClr val="FF0000"/>
                </a:solidFill>
                <a:latin typeface="DM Sans"/>
                <a:ea typeface="DM Sans"/>
                <a:cs typeface="DM Sans"/>
                <a:sym typeface="DM Sans"/>
              </a:rPr>
              <a:t>6.1</a:t>
            </a:r>
            <a:r>
              <a:rPr lang="en" sz="1300">
                <a:solidFill>
                  <a:srgbClr val="FF0000"/>
                </a:solidFill>
                <a:latin typeface="DM Sans"/>
                <a:ea typeface="DM Sans"/>
                <a:cs typeface="DM Sans"/>
                <a:sym typeface="DM Sans"/>
              </a:rPr>
              <a:t>, </a:t>
            </a:r>
            <a:r>
              <a:rPr lang="en" sz="1300" u="sng">
                <a:solidFill>
                  <a:srgbClr val="FF0000"/>
                </a:solidFill>
                <a:latin typeface="DM Sans"/>
                <a:ea typeface="DM Sans"/>
                <a:cs typeface="DM Sans"/>
                <a:sym typeface="DM Sans"/>
              </a:rPr>
              <a:t>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 </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Header_size, Num_Previous_Edits</a:t>
            </a:r>
            <a:r>
              <a:rPr lang="en" sz="1300" u="sng">
                <a:solidFill>
                  <a:srgbClr val="FF0000"/>
                </a:solidFill>
                <a:latin typeface="DM Sans"/>
                <a:ea typeface="DM Sans"/>
                <a:cs typeface="DM Sans"/>
                <a:sym typeface="DM Sans"/>
              </a:rPr>
              <a:t>)</a:t>
            </a:r>
            <a:endParaRPr sz="1300" u="sng">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6.2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EXTERNAL_REWARDS(</a:t>
            </a:r>
            <a:r>
              <a:rPr lang="en" sz="1300" u="sng">
                <a:solidFill>
                  <a:srgbClr val="FF0000"/>
                </a:solidFill>
                <a:latin typeface="DM Sans"/>
                <a:ea typeface="DM Sans"/>
                <a:cs typeface="DM Sans"/>
                <a:sym typeface="DM Sans"/>
              </a:rPr>
              <a:t>External_Reward_ID, 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 Reward_Amount)</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6.2.1</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VOUCHERS(</a:t>
            </a:r>
            <a:r>
              <a:rPr lang="en" sz="1300" u="sng">
                <a:solidFill>
                  <a:srgbClr val="FF0000"/>
                </a:solidFill>
                <a:latin typeface="DM Sans"/>
                <a:ea typeface="DM Sans"/>
                <a:cs typeface="DM Sans"/>
                <a:sym typeface="DM Sans"/>
              </a:rPr>
              <a:t>Voucher_ID, External_Reward_ID, 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Restaurant_Name, Voucher_Amount, Number_times_redeemed)</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6.2.2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GIFT_CARDS(</a:t>
            </a:r>
            <a:r>
              <a:rPr lang="en" sz="1300" u="sng">
                <a:solidFill>
                  <a:srgbClr val="FF0000"/>
                </a:solidFill>
                <a:latin typeface="DM Sans"/>
                <a:ea typeface="DM Sans"/>
                <a:cs typeface="DM Sans"/>
                <a:sym typeface="DM Sans"/>
              </a:rPr>
              <a:t>Gift_Card_ID, External_Reward_ID, Reward_ID</a:t>
            </a:r>
            <a:r>
              <a:rPr baseline="30000" lang="en" sz="1300">
                <a:solidFill>
                  <a:srgbClr val="FF0000"/>
                </a:solidFill>
                <a:latin typeface="DM Sans"/>
                <a:ea typeface="DM Sans"/>
                <a:cs typeface="DM Sans"/>
                <a:sym typeface="DM Sans"/>
              </a:rPr>
              <a:t>6</a:t>
            </a:r>
            <a:r>
              <a:rPr lang="en" sz="1300">
                <a:solidFill>
                  <a:srgbClr val="FF0000"/>
                </a:solidFill>
                <a:latin typeface="DM Sans"/>
                <a:ea typeface="DM Sans"/>
                <a:cs typeface="DM Sans"/>
                <a:sym typeface="DM Sans"/>
              </a:rPr>
              <a:t>, </a:t>
            </a:r>
            <a:endParaRPr sz="1300">
              <a:solidFill>
                <a:srgbClr val="FF0000"/>
              </a:solidFill>
              <a:latin typeface="DM Sans"/>
              <a:ea typeface="DM Sans"/>
              <a:cs typeface="DM Sans"/>
              <a:sym typeface="DM Sans"/>
            </a:endParaRPr>
          </a:p>
          <a:p>
            <a:pPr indent="457200" lvl="0" marL="457200" rtl="0" algn="l">
              <a:spcBef>
                <a:spcPts val="0"/>
              </a:spcBef>
              <a:spcAft>
                <a:spcPts val="0"/>
              </a:spcAft>
              <a:buNone/>
            </a:pPr>
            <a:r>
              <a:rPr lang="en" sz="1300">
                <a:solidFill>
                  <a:srgbClr val="FF0000"/>
                </a:solidFill>
                <a:latin typeface="DM Sans"/>
                <a:ea typeface="DM Sans"/>
                <a:cs typeface="DM Sans"/>
                <a:sym typeface="DM Sans"/>
              </a:rPr>
              <a:t>Store_Name, Amount, Number_times_redeemed)</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7</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CAREER_INTEREST(</a:t>
            </a:r>
            <a:r>
              <a:rPr lang="en" sz="1300" u="sng">
                <a:solidFill>
                  <a:srgbClr val="FF0000"/>
                </a:solidFill>
                <a:latin typeface="DM Sans"/>
                <a:ea typeface="DM Sans"/>
                <a:cs typeface="DM Sans"/>
                <a:sym typeface="DM Sans"/>
              </a:rPr>
              <a:t>Career_ID,</a:t>
            </a:r>
            <a:r>
              <a:rPr lang="en" sz="1300">
                <a:solidFill>
                  <a:srgbClr val="FF0000"/>
                </a:solidFill>
                <a:latin typeface="DM Sans"/>
                <a:ea typeface="DM Sans"/>
                <a:cs typeface="DM Sans"/>
                <a:sym typeface="DM Sans"/>
              </a:rPr>
              <a:t> Career_Field, Avg_years_experience)</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8</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EMPLOYEE(</a:t>
            </a:r>
            <a:r>
              <a:rPr lang="en" sz="1300" u="sng">
                <a:solidFill>
                  <a:srgbClr val="FF0000"/>
                </a:solidFill>
                <a:latin typeface="DM Sans"/>
                <a:ea typeface="DM Sans"/>
                <a:cs typeface="DM Sans"/>
                <a:sym typeface="DM Sans"/>
              </a:rPr>
              <a:t>Employee_ID,</a:t>
            </a:r>
            <a:r>
              <a:rPr lang="en" sz="1300">
                <a:solidFill>
                  <a:srgbClr val="FF0000"/>
                </a:solidFill>
                <a:latin typeface="DM Sans"/>
                <a:ea typeface="DM Sans"/>
                <a:cs typeface="DM Sans"/>
                <a:sym typeface="DM Sans"/>
              </a:rPr>
              <a:t> FName, LName, MInit)</a:t>
            </a:r>
            <a:endParaRPr sz="1300">
              <a:solidFill>
                <a:schemeClr val="dk1"/>
              </a:solidFill>
              <a:latin typeface="DM Sans"/>
              <a:ea typeface="DM Sans"/>
              <a:cs typeface="DM Sans"/>
              <a:sym typeface="DM Sans"/>
            </a:endParaRPr>
          </a:p>
        </p:txBody>
      </p:sp>
      <p:sp>
        <p:nvSpPr>
          <p:cNvPr id="1116" name="Google Shape;1116;p72"/>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a:t>
            </a:r>
            <a:r>
              <a:rPr b="1" lang="en" sz="1000">
                <a:latin typeface="Montserrat"/>
                <a:ea typeface="Montserrat"/>
                <a:cs typeface="Montserrat"/>
                <a:sym typeface="Montserrat"/>
              </a:rPr>
              <a:t>Project Schema</a:t>
            </a:r>
            <a:r>
              <a:rPr lang="en" sz="1000">
                <a:latin typeface="Montserrat"/>
                <a:ea typeface="Montserrat"/>
                <a:cs typeface="Montserrat"/>
                <a:sym typeface="Montserrat"/>
              </a:rPr>
              <a:t> | MySQL | Queries | Normalization</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Design Project Schema (cont.)</a:t>
            </a:r>
            <a:endParaRPr/>
          </a:p>
          <a:p>
            <a:pPr indent="0" lvl="0" marL="0" rtl="0" algn="ctr">
              <a:spcBef>
                <a:spcPts val="0"/>
              </a:spcBef>
              <a:spcAft>
                <a:spcPts val="0"/>
              </a:spcAft>
              <a:buNone/>
            </a:pPr>
            <a:r>
              <a:t/>
            </a:r>
            <a:endParaRPr/>
          </a:p>
        </p:txBody>
      </p:sp>
      <p:sp>
        <p:nvSpPr>
          <p:cNvPr descr="9" id="1122" name="Google Shape;1122;p73"/>
          <p:cNvSpPr txBox="1"/>
          <p:nvPr/>
        </p:nvSpPr>
        <p:spPr>
          <a:xfrm>
            <a:off x="1710725" y="1210550"/>
            <a:ext cx="6713400" cy="3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DM Sans"/>
                <a:ea typeface="DM Sans"/>
                <a:cs typeface="DM Sans"/>
                <a:sym typeface="DM Sans"/>
              </a:rPr>
              <a:t>9). DEPARTMENT(</a:t>
            </a:r>
            <a:r>
              <a:rPr lang="en" sz="1300" u="sng">
                <a:solidFill>
                  <a:srgbClr val="FF0000"/>
                </a:solidFill>
                <a:latin typeface="DM Sans"/>
                <a:ea typeface="DM Sans"/>
                <a:cs typeface="DM Sans"/>
                <a:sym typeface="DM Sans"/>
              </a:rPr>
              <a:t>Department_ID</a:t>
            </a:r>
            <a:r>
              <a:rPr lang="en" sz="1300">
                <a:solidFill>
                  <a:srgbClr val="FF0000"/>
                </a:solidFill>
                <a:latin typeface="DM Sans"/>
                <a:ea typeface="DM Sans"/>
                <a:cs typeface="DM Sans"/>
                <a:sym typeface="DM Sans"/>
              </a:rPr>
              <a:t>, Num_employees, Sub_departments)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9.1). </a:t>
            </a:r>
            <a:r>
              <a:rPr lang="en" sz="1300">
                <a:solidFill>
                  <a:srgbClr val="FF0000"/>
                </a:solidFill>
                <a:latin typeface="DM Sans"/>
                <a:ea typeface="DM Sans"/>
                <a:cs typeface="DM Sans"/>
                <a:sym typeface="DM Sans"/>
              </a:rPr>
              <a:t>PR(</a:t>
            </a:r>
            <a:r>
              <a:rPr lang="en" sz="1300" u="sng">
                <a:solidFill>
                  <a:srgbClr val="FF0000"/>
                </a:solidFill>
                <a:latin typeface="DM Sans"/>
                <a:ea typeface="DM Sans"/>
                <a:cs typeface="DM Sans"/>
                <a:sym typeface="DM Sans"/>
              </a:rPr>
              <a:t>Department_ID</a:t>
            </a:r>
            <a:r>
              <a:rPr baseline="30000" lang="en" sz="1300">
                <a:solidFill>
                  <a:srgbClr val="FF0000"/>
                </a:solidFill>
                <a:latin typeface="DM Sans"/>
                <a:ea typeface="DM Sans"/>
                <a:cs typeface="DM Sans"/>
                <a:sym typeface="DM Sans"/>
              </a:rPr>
              <a:t>9</a:t>
            </a:r>
            <a:r>
              <a:rPr lang="en" sz="1300">
                <a:solidFill>
                  <a:srgbClr val="FF0000"/>
                </a:solidFill>
                <a:latin typeface="DM Sans"/>
                <a:ea typeface="DM Sans"/>
                <a:cs typeface="DM Sans"/>
                <a:sym typeface="DM Sans"/>
              </a:rPr>
              <a:t>, Active_Social_Media, Trend_analyses)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9.2). </a:t>
            </a:r>
            <a:r>
              <a:rPr lang="en" sz="1300">
                <a:solidFill>
                  <a:srgbClr val="FF0000"/>
                </a:solidFill>
                <a:latin typeface="DM Sans"/>
                <a:ea typeface="DM Sans"/>
                <a:cs typeface="DM Sans"/>
                <a:sym typeface="DM Sans"/>
              </a:rPr>
              <a:t>SOFTWARE(</a:t>
            </a:r>
            <a:r>
              <a:rPr lang="en" sz="1300" u="sng">
                <a:solidFill>
                  <a:srgbClr val="FF0000"/>
                </a:solidFill>
                <a:latin typeface="DM Sans"/>
                <a:ea typeface="DM Sans"/>
                <a:cs typeface="DM Sans"/>
                <a:sym typeface="DM Sans"/>
              </a:rPr>
              <a:t>Department_ID</a:t>
            </a:r>
            <a:r>
              <a:rPr baseline="30000" lang="en" sz="1300">
                <a:solidFill>
                  <a:srgbClr val="FF0000"/>
                </a:solidFill>
                <a:latin typeface="DM Sans"/>
                <a:ea typeface="DM Sans"/>
                <a:cs typeface="DM Sans"/>
                <a:sym typeface="DM Sans"/>
              </a:rPr>
              <a:t>9</a:t>
            </a:r>
            <a:r>
              <a:rPr lang="en" sz="1300">
                <a:solidFill>
                  <a:srgbClr val="FF0000"/>
                </a:solidFill>
                <a:latin typeface="DM Sans"/>
                <a:ea typeface="DM Sans"/>
                <a:cs typeface="DM Sans"/>
                <a:sym typeface="DM Sans"/>
              </a:rPr>
              <a:t>, Languages, Frontend, Backend)</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9.3). </a:t>
            </a:r>
            <a:r>
              <a:rPr lang="en" sz="1300">
                <a:solidFill>
                  <a:srgbClr val="FF0000"/>
                </a:solidFill>
                <a:latin typeface="DM Sans"/>
                <a:ea typeface="DM Sans"/>
                <a:cs typeface="DM Sans"/>
                <a:sym typeface="DM Sans"/>
              </a:rPr>
              <a:t>UI/UX(</a:t>
            </a:r>
            <a:r>
              <a:rPr lang="en" sz="1300" u="sng">
                <a:solidFill>
                  <a:srgbClr val="FF0000"/>
                </a:solidFill>
                <a:latin typeface="DM Sans"/>
                <a:ea typeface="DM Sans"/>
                <a:cs typeface="DM Sans"/>
                <a:sym typeface="DM Sans"/>
              </a:rPr>
              <a:t>Department_ID</a:t>
            </a:r>
            <a:r>
              <a:rPr baseline="30000" lang="en" sz="1300">
                <a:solidFill>
                  <a:srgbClr val="FF0000"/>
                </a:solidFill>
                <a:latin typeface="DM Sans"/>
                <a:ea typeface="DM Sans"/>
                <a:cs typeface="DM Sans"/>
                <a:sym typeface="DM Sans"/>
              </a:rPr>
              <a:t>9</a:t>
            </a:r>
            <a:r>
              <a:rPr lang="en" sz="1300">
                <a:solidFill>
                  <a:srgbClr val="FF0000"/>
                </a:solidFill>
                <a:latin typeface="DM Sans"/>
                <a:ea typeface="DM Sans"/>
                <a:cs typeface="DM Sans"/>
                <a:sym typeface="DM Sans"/>
              </a:rPr>
              <a:t>, Study_findings, Feature_ideas)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9.4). </a:t>
            </a:r>
            <a:r>
              <a:rPr lang="en" sz="1300">
                <a:solidFill>
                  <a:srgbClr val="FF0000"/>
                </a:solidFill>
                <a:latin typeface="DM Sans"/>
                <a:ea typeface="DM Sans"/>
                <a:cs typeface="DM Sans"/>
                <a:sym typeface="DM Sans"/>
              </a:rPr>
              <a:t>HR(</a:t>
            </a:r>
            <a:r>
              <a:rPr lang="en" sz="1300" u="sng">
                <a:solidFill>
                  <a:srgbClr val="FF0000"/>
                </a:solidFill>
                <a:latin typeface="DM Sans"/>
                <a:ea typeface="DM Sans"/>
                <a:cs typeface="DM Sans"/>
                <a:sym typeface="DM Sans"/>
              </a:rPr>
              <a:t>Department_ID</a:t>
            </a:r>
            <a:r>
              <a:rPr baseline="30000" lang="en" sz="1300">
                <a:solidFill>
                  <a:srgbClr val="FF0000"/>
                </a:solidFill>
                <a:latin typeface="DM Sans"/>
                <a:ea typeface="DM Sans"/>
                <a:cs typeface="DM Sans"/>
                <a:sym typeface="DM Sans"/>
              </a:rPr>
              <a:t>9</a:t>
            </a:r>
            <a:r>
              <a:rPr lang="en" sz="1300">
                <a:solidFill>
                  <a:srgbClr val="FF0000"/>
                </a:solidFill>
                <a:latin typeface="DM Sans"/>
                <a:ea typeface="DM Sans"/>
                <a:cs typeface="DM Sans"/>
                <a:sym typeface="DM Sans"/>
              </a:rPr>
              <a:t>, Complaints, Meeting_records)</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10</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EVENT_COORDINATOR(</a:t>
            </a:r>
            <a:r>
              <a:rPr lang="en" sz="1300" u="sng">
                <a:solidFill>
                  <a:srgbClr val="FF0000"/>
                </a:solidFill>
                <a:latin typeface="DM Sans"/>
                <a:ea typeface="DM Sans"/>
                <a:cs typeface="DM Sans"/>
                <a:sym typeface="DM Sans"/>
              </a:rPr>
              <a:t>Event_Coordinator_ID,</a:t>
            </a:r>
            <a:r>
              <a:rPr lang="en" sz="1300">
                <a:solidFill>
                  <a:srgbClr val="FF0000"/>
                </a:solidFill>
                <a:latin typeface="DM Sans"/>
                <a:ea typeface="DM Sans"/>
                <a:cs typeface="DM Sans"/>
                <a:sym typeface="DM Sans"/>
              </a:rPr>
              <a:t> FName, LName, MInit, Company)</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10.1</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BUSINESS_PARTNERSHIP(</a:t>
            </a:r>
            <a:r>
              <a:rPr lang="en" sz="1300" u="sng">
                <a:solidFill>
                  <a:srgbClr val="FF0000"/>
                </a:solidFill>
                <a:latin typeface="DM Sans"/>
                <a:ea typeface="DM Sans"/>
                <a:cs typeface="DM Sans"/>
                <a:sym typeface="DM Sans"/>
              </a:rPr>
              <a:t>Company_ID, Event_Coordinator_ID</a:t>
            </a:r>
            <a:r>
              <a:rPr baseline="30000" lang="en" sz="1300">
                <a:solidFill>
                  <a:srgbClr val="FF0000"/>
                </a:solidFill>
                <a:latin typeface="DM Sans"/>
                <a:ea typeface="DM Sans"/>
                <a:cs typeface="DM Sans"/>
                <a:sym typeface="DM Sans"/>
              </a:rPr>
              <a:t>10</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Num_years, Previous_work)</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10.2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USER(</a:t>
            </a:r>
            <a:r>
              <a:rPr lang="en" sz="1300" u="sng">
                <a:solidFill>
                  <a:srgbClr val="FF0000"/>
                </a:solidFill>
                <a:latin typeface="DM Sans"/>
                <a:ea typeface="DM Sans"/>
                <a:cs typeface="DM Sans"/>
                <a:sym typeface="DM Sans"/>
              </a:rPr>
              <a:t>User_ID, Event_Coordinator_ID</a:t>
            </a:r>
            <a:r>
              <a:rPr baseline="30000" lang="en" sz="1300">
                <a:solidFill>
                  <a:srgbClr val="FF0000"/>
                </a:solidFill>
                <a:latin typeface="DM Sans"/>
                <a:ea typeface="DM Sans"/>
                <a:cs typeface="DM Sans"/>
                <a:sym typeface="DM Sans"/>
              </a:rPr>
              <a:t>10</a:t>
            </a:r>
            <a:r>
              <a:rPr lang="en" sz="1300">
                <a:solidFill>
                  <a:srgbClr val="FF0000"/>
                </a:solidFill>
                <a:latin typeface="DM Sans"/>
                <a:ea typeface="DM Sans"/>
                <a:cs typeface="DM Sans"/>
                <a:sym typeface="DM Sans"/>
              </a:rPr>
              <a:t>, Roles, Num_events_hosted)</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EVENT(</a:t>
            </a:r>
            <a:r>
              <a:rPr lang="en" sz="1300" u="sng">
                <a:solidFill>
                  <a:srgbClr val="FF0000"/>
                </a:solidFill>
                <a:latin typeface="DM Sans"/>
                <a:ea typeface="DM Sans"/>
                <a:cs typeface="DM Sans"/>
                <a:sym typeface="DM Sans"/>
              </a:rPr>
              <a:t>Event_ID</a:t>
            </a:r>
            <a:r>
              <a:rPr lang="en" sz="1300">
                <a:solidFill>
                  <a:srgbClr val="FF0000"/>
                </a:solidFill>
                <a:latin typeface="DM Sans"/>
                <a:ea typeface="DM Sans"/>
                <a:cs typeface="DM Sans"/>
                <a:sym typeface="DM Sans"/>
              </a:rPr>
              <a:t>, Time, Date, City, Category, Description, Num_Attendees, </a:t>
            </a:r>
            <a:r>
              <a:rPr lang="en" sz="1300">
                <a:solidFill>
                  <a:srgbClr val="4A86E8"/>
                </a:solidFill>
                <a:latin typeface="DM Sans"/>
                <a:ea typeface="DM Sans"/>
                <a:cs typeface="DM Sans"/>
                <a:sym typeface="DM Sans"/>
              </a:rPr>
              <a:t>City_ID</a:t>
            </a:r>
            <a:r>
              <a:rPr baseline="30000" lang="en" sz="1300">
                <a:solidFill>
                  <a:srgbClr val="4A86E8"/>
                </a:solidFill>
                <a:latin typeface="DM Sans"/>
                <a:ea typeface="DM Sans"/>
                <a:cs typeface="DM Sans"/>
                <a:sym typeface="DM Sans"/>
              </a:rPr>
              <a:t>5</a:t>
            </a:r>
            <a:r>
              <a:rPr lang="en" sz="1300">
                <a:solidFill>
                  <a:srgbClr val="4A86E8"/>
                </a:solidFill>
                <a:latin typeface="DM Sans"/>
                <a:ea typeface="DM Sans"/>
                <a:cs typeface="DM Sans"/>
                <a:sym typeface="DM Sans"/>
              </a:rPr>
              <a:t>, Target_ID</a:t>
            </a:r>
            <a:r>
              <a:rPr baseline="30000" lang="en" sz="1300">
                <a:solidFill>
                  <a:srgbClr val="4A86E8"/>
                </a:solidFill>
                <a:latin typeface="DM Sans"/>
                <a:ea typeface="DM Sans"/>
                <a:cs typeface="DM Sans"/>
                <a:sym typeface="DM Sans"/>
              </a:rPr>
              <a:t> 12</a:t>
            </a:r>
            <a:r>
              <a:rPr lang="en" sz="1300">
                <a:solidFill>
                  <a:srgbClr val="FF0000"/>
                </a:solidFill>
                <a:latin typeface="DM Sans"/>
                <a:ea typeface="DM Sans"/>
                <a:cs typeface="DM Sans"/>
                <a:sym typeface="DM Sans"/>
              </a:rPr>
              <a:t>)</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11.1</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SOCIAL_GATHERING(</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Max_size, Outdoor_or_indoor)</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11.2</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ENTERTAINMENT(</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Venue, Age_range)</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11.3</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SPORTS_AND_RECREATION(</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Sport, Teams)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11.4</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CULTURAL(</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Target_culture, Activities)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11.5</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EDUCATIONAL(</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Level_Education)</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11.6</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RELIGIOUS(</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Main_religion)</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11.7</a:t>
            </a:r>
            <a:r>
              <a:rPr lang="en" sz="1300">
                <a:solidFill>
                  <a:srgbClr val="FF0000"/>
                </a:solidFill>
                <a:latin typeface="DM Sans"/>
                <a:ea typeface="DM Sans"/>
                <a:cs typeface="DM Sans"/>
                <a:sym typeface="DM Sans"/>
              </a:rPr>
              <a:t>). </a:t>
            </a:r>
            <a:r>
              <a:rPr lang="en" sz="1300">
                <a:solidFill>
                  <a:srgbClr val="FF0000"/>
                </a:solidFill>
                <a:latin typeface="DM Sans"/>
                <a:ea typeface="DM Sans"/>
                <a:cs typeface="DM Sans"/>
                <a:sym typeface="DM Sans"/>
              </a:rPr>
              <a:t>PROFESSIONAL(</a:t>
            </a:r>
            <a:r>
              <a:rPr lang="en" sz="1300" u="sng">
                <a:solidFill>
                  <a:srgbClr val="FF0000"/>
                </a:solidFill>
                <a:latin typeface="DM Sans"/>
                <a:ea typeface="DM Sans"/>
                <a:cs typeface="DM Sans"/>
                <a:sym typeface="DM Sans"/>
              </a:rPr>
              <a:t>EVENT_ID</a:t>
            </a:r>
            <a:r>
              <a:rPr baseline="30000" lang="en" sz="1300">
                <a:solidFill>
                  <a:srgbClr val="FF0000"/>
                </a:solidFill>
                <a:latin typeface="DM Sans"/>
                <a:ea typeface="DM Sans"/>
                <a:cs typeface="DM Sans"/>
                <a:sym typeface="DM Sans"/>
              </a:rPr>
              <a:t>11</a:t>
            </a:r>
            <a:r>
              <a:rPr lang="en" sz="1300">
                <a:solidFill>
                  <a:srgbClr val="FF0000"/>
                </a:solidFill>
                <a:latin typeface="DM Sans"/>
                <a:ea typeface="DM Sans"/>
                <a:cs typeface="DM Sans"/>
                <a:sym typeface="DM Sans"/>
              </a:rPr>
              <a:t>, Duration, Description)</a:t>
            </a:r>
            <a:endParaRPr sz="1300">
              <a:solidFill>
                <a:schemeClr val="dk1"/>
              </a:solidFill>
              <a:latin typeface="DM Sans"/>
              <a:ea typeface="DM Sans"/>
              <a:cs typeface="DM Sans"/>
              <a:sym typeface="DM Sans"/>
            </a:endParaRPr>
          </a:p>
        </p:txBody>
      </p:sp>
      <p:sp>
        <p:nvSpPr>
          <p:cNvPr id="1123" name="Google Shape;1123;p73"/>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a:t>
            </a:r>
            <a:r>
              <a:rPr b="1" lang="en" sz="1000">
                <a:latin typeface="Montserrat"/>
                <a:ea typeface="Montserrat"/>
                <a:cs typeface="Montserrat"/>
                <a:sym typeface="Montserrat"/>
              </a:rPr>
              <a:t>Project Schema</a:t>
            </a:r>
            <a:r>
              <a:rPr lang="en" sz="1000">
                <a:latin typeface="Montserrat"/>
                <a:ea typeface="Montserrat"/>
                <a:cs typeface="Montserrat"/>
                <a:sym typeface="Montserrat"/>
              </a:rPr>
              <a:t> | MySQL | Queries | Normalization</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Design Project Schema (cont.)</a:t>
            </a:r>
            <a:endParaRPr/>
          </a:p>
          <a:p>
            <a:pPr indent="0" lvl="0" marL="0" rtl="0" algn="ctr">
              <a:spcBef>
                <a:spcPts val="0"/>
              </a:spcBef>
              <a:spcAft>
                <a:spcPts val="0"/>
              </a:spcAft>
              <a:buNone/>
            </a:pPr>
            <a:r>
              <a:t/>
            </a:r>
            <a:endParaRPr/>
          </a:p>
        </p:txBody>
      </p:sp>
      <p:sp>
        <p:nvSpPr>
          <p:cNvPr id="1129" name="Google Shape;1129;p74"/>
          <p:cNvSpPr txBox="1"/>
          <p:nvPr/>
        </p:nvSpPr>
        <p:spPr>
          <a:xfrm>
            <a:off x="1480625" y="1210225"/>
            <a:ext cx="6523200" cy="30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0000"/>
                </a:solidFill>
                <a:latin typeface="DM Sans"/>
                <a:ea typeface="DM Sans"/>
                <a:cs typeface="DM Sans"/>
                <a:sym typeface="DM Sans"/>
              </a:rPr>
              <a:t>12). TARGET_AUDIENCE(</a:t>
            </a:r>
            <a:r>
              <a:rPr lang="en" sz="1300" u="sng">
                <a:solidFill>
                  <a:srgbClr val="FF0000"/>
                </a:solidFill>
                <a:latin typeface="DM Sans"/>
                <a:ea typeface="DM Sans"/>
                <a:cs typeface="DM Sans"/>
                <a:sym typeface="DM Sans"/>
              </a:rPr>
              <a:t>Target_ID</a:t>
            </a:r>
            <a:r>
              <a:rPr lang="en" sz="1300">
                <a:solidFill>
                  <a:srgbClr val="FF0000"/>
                </a:solidFill>
                <a:latin typeface="DM Sans"/>
                <a:ea typeface="DM Sans"/>
                <a:cs typeface="DM Sans"/>
                <a:sym typeface="DM Sans"/>
              </a:rPr>
              <a:t>, Region, Age_range)</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12). </a:t>
            </a:r>
            <a:r>
              <a:rPr lang="en" sz="1300">
                <a:solidFill>
                  <a:srgbClr val="FF0000"/>
                </a:solidFill>
                <a:latin typeface="DM Sans"/>
                <a:ea typeface="DM Sans"/>
                <a:cs typeface="DM Sans"/>
                <a:sym typeface="DM Sans"/>
              </a:rPr>
              <a:t>UNDERGRAD(</a:t>
            </a:r>
            <a:r>
              <a:rPr lang="en" sz="1300" u="sng">
                <a:solidFill>
                  <a:srgbClr val="FF0000"/>
                </a:solidFill>
                <a:latin typeface="DM Sans"/>
                <a:ea typeface="DM Sans"/>
                <a:cs typeface="DM Sans"/>
                <a:sym typeface="DM Sans"/>
              </a:rPr>
              <a:t>Target_ID</a:t>
            </a:r>
            <a:r>
              <a:rPr baseline="30000" lang="en" sz="1300">
                <a:solidFill>
                  <a:srgbClr val="FF0000"/>
                </a:solidFill>
                <a:latin typeface="DM Sans"/>
                <a:ea typeface="DM Sans"/>
                <a:cs typeface="DM Sans"/>
                <a:sym typeface="DM Sans"/>
              </a:rPr>
              <a:t>12</a:t>
            </a:r>
            <a:r>
              <a:rPr lang="en" sz="1300">
                <a:solidFill>
                  <a:srgbClr val="FF0000"/>
                </a:solidFill>
                <a:latin typeface="DM Sans"/>
                <a:ea typeface="DM Sans"/>
                <a:cs typeface="DM Sans"/>
                <a:sym typeface="DM Sans"/>
              </a:rPr>
              <a:t>, Major, University, Concentration, Academic_Year)</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12). </a:t>
            </a:r>
            <a:r>
              <a:rPr lang="en" sz="1300">
                <a:solidFill>
                  <a:srgbClr val="FF0000"/>
                </a:solidFill>
                <a:latin typeface="DM Sans"/>
                <a:ea typeface="DM Sans"/>
                <a:cs typeface="DM Sans"/>
                <a:sym typeface="DM Sans"/>
              </a:rPr>
              <a:t>GRADUATE(</a:t>
            </a:r>
            <a:r>
              <a:rPr lang="en" sz="1300" u="sng">
                <a:solidFill>
                  <a:srgbClr val="FF0000"/>
                </a:solidFill>
                <a:latin typeface="DM Sans"/>
                <a:ea typeface="DM Sans"/>
                <a:cs typeface="DM Sans"/>
                <a:sym typeface="DM Sans"/>
              </a:rPr>
              <a:t>Target_ID</a:t>
            </a:r>
            <a:r>
              <a:rPr baseline="30000" lang="en" sz="1300">
                <a:solidFill>
                  <a:srgbClr val="FF0000"/>
                </a:solidFill>
                <a:latin typeface="DM Sans"/>
                <a:ea typeface="DM Sans"/>
                <a:cs typeface="DM Sans"/>
                <a:sym typeface="DM Sans"/>
              </a:rPr>
              <a:t>12</a:t>
            </a:r>
            <a:r>
              <a:rPr lang="en" sz="1300">
                <a:solidFill>
                  <a:srgbClr val="FF0000"/>
                </a:solidFill>
                <a:latin typeface="DM Sans"/>
                <a:ea typeface="DM Sans"/>
                <a:cs typeface="DM Sans"/>
                <a:sym typeface="DM Sans"/>
              </a:rPr>
              <a:t>, University, Research_interests)</a:t>
            </a:r>
            <a:endParaRPr sz="1300">
              <a:solidFill>
                <a:srgbClr val="FF0000"/>
              </a:solidFill>
              <a:latin typeface="DM Sans"/>
              <a:ea typeface="DM Sans"/>
              <a:cs typeface="DM Sans"/>
              <a:sym typeface="DM Sans"/>
            </a:endParaRPr>
          </a:p>
          <a:p>
            <a:pPr indent="457200" lvl="0" marL="0" rtl="0" algn="l">
              <a:spcBef>
                <a:spcPts val="0"/>
              </a:spcBef>
              <a:spcAft>
                <a:spcPts val="0"/>
              </a:spcAft>
              <a:buNone/>
            </a:pPr>
            <a:r>
              <a:rPr lang="en" sz="1300">
                <a:solidFill>
                  <a:srgbClr val="FF0000"/>
                </a:solidFill>
                <a:latin typeface="DM Sans"/>
                <a:ea typeface="DM Sans"/>
                <a:cs typeface="DM Sans"/>
                <a:sym typeface="DM Sans"/>
              </a:rPr>
              <a:t>12). </a:t>
            </a:r>
            <a:r>
              <a:rPr lang="en" sz="1300">
                <a:solidFill>
                  <a:srgbClr val="FF0000"/>
                </a:solidFill>
                <a:latin typeface="DM Sans"/>
                <a:ea typeface="DM Sans"/>
                <a:cs typeface="DM Sans"/>
                <a:sym typeface="DM Sans"/>
              </a:rPr>
              <a:t>PROFESSIONAL(</a:t>
            </a:r>
            <a:r>
              <a:rPr lang="en" sz="1300" u="sng">
                <a:solidFill>
                  <a:srgbClr val="FF0000"/>
                </a:solidFill>
                <a:latin typeface="DM Sans"/>
                <a:ea typeface="DM Sans"/>
                <a:cs typeface="DM Sans"/>
                <a:sym typeface="DM Sans"/>
              </a:rPr>
              <a:t>Target_ID</a:t>
            </a:r>
            <a:r>
              <a:rPr baseline="30000" lang="en" sz="1300">
                <a:solidFill>
                  <a:srgbClr val="FF0000"/>
                </a:solidFill>
                <a:latin typeface="DM Sans"/>
                <a:ea typeface="DM Sans"/>
                <a:cs typeface="DM Sans"/>
                <a:sym typeface="DM Sans"/>
              </a:rPr>
              <a:t>12</a:t>
            </a:r>
            <a:r>
              <a:rPr lang="en" sz="1300">
                <a:solidFill>
                  <a:srgbClr val="FF0000"/>
                </a:solidFill>
                <a:latin typeface="DM Sans"/>
                <a:ea typeface="DM Sans"/>
                <a:cs typeface="DM Sans"/>
                <a:sym typeface="DM Sans"/>
              </a:rPr>
              <a:t>, Company, Position, Years_experience)</a:t>
            </a:r>
            <a:endParaRPr sz="1300">
              <a:solidFill>
                <a:srgbClr val="FF00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13). </a:t>
            </a:r>
            <a:r>
              <a:rPr lang="en" sz="1300">
                <a:solidFill>
                  <a:srgbClr val="FF9900"/>
                </a:solidFill>
                <a:latin typeface="DM Sans"/>
                <a:ea typeface="DM Sans"/>
                <a:cs typeface="DM Sans"/>
                <a:sym typeface="DM Sans"/>
              </a:rPr>
              <a:t>ACCOUNT (</a:t>
            </a:r>
            <a:r>
              <a:rPr lang="en" sz="1300" u="sng">
                <a:solidFill>
                  <a:srgbClr val="FF9900"/>
                </a:solidFill>
                <a:latin typeface="DM Sans"/>
                <a:ea typeface="DM Sans"/>
                <a:cs typeface="DM Sans"/>
                <a:sym typeface="DM Sans"/>
              </a:rPr>
              <a:t>Account_ID, User_ID</a:t>
            </a:r>
            <a:r>
              <a:rPr baseline="30000" lang="en" sz="1300" u="sng">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Creation_Date, Last_Login_Date, </a:t>
            </a:r>
            <a:r>
              <a:rPr lang="en" sz="1300">
                <a:solidFill>
                  <a:srgbClr val="4A86E8"/>
                </a:solidFill>
                <a:latin typeface="DM Sans"/>
                <a:ea typeface="DM Sans"/>
                <a:cs typeface="DM Sans"/>
                <a:sym typeface="DM Sans"/>
              </a:rPr>
              <a:t>Has_User_ID</a:t>
            </a:r>
            <a:r>
              <a:rPr baseline="30000" lang="en" sz="1300">
                <a:solidFill>
                  <a:srgbClr val="4A86E8"/>
                </a:solidFill>
                <a:latin typeface="DM Sans"/>
                <a:ea typeface="DM Sans"/>
                <a:cs typeface="DM Sans"/>
                <a:sym typeface="DM Sans"/>
              </a:rPr>
              <a:t>1</a:t>
            </a:r>
            <a:r>
              <a:rPr lang="en" sz="1300">
                <a:solidFill>
                  <a:srgbClr val="4A86E8"/>
                </a:solidFill>
                <a:latin typeface="DM Sans"/>
                <a:ea typeface="DM Sans"/>
                <a:cs typeface="DM Sans"/>
                <a:sym typeface="DM Sans"/>
              </a:rPr>
              <a:t>, Login_User_ID</a:t>
            </a:r>
            <a:r>
              <a:rPr baseline="30000" lang="en" sz="1300">
                <a:solidFill>
                  <a:srgbClr val="4A86E8"/>
                </a:solidFill>
                <a:latin typeface="DM Sans"/>
                <a:ea typeface="DM Sans"/>
                <a:cs typeface="DM Sans"/>
                <a:sym typeface="DM Sans"/>
              </a:rPr>
              <a:t>1</a:t>
            </a:r>
            <a:r>
              <a:rPr lang="en" sz="1300">
                <a:solidFill>
                  <a:srgbClr val="FF9900"/>
                </a:solidFill>
                <a:latin typeface="DM Sans"/>
                <a:ea typeface="DM Sans"/>
                <a:cs typeface="DM Sans"/>
                <a:sym typeface="DM Sans"/>
              </a:rPr>
              <a:t>)</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14).</a:t>
            </a:r>
            <a:r>
              <a:rPr lang="en" sz="1300">
                <a:solidFill>
                  <a:srgbClr val="FF0000"/>
                </a:solidFill>
                <a:latin typeface="DM Sans"/>
                <a:ea typeface="DM Sans"/>
                <a:cs typeface="DM Sans"/>
                <a:sym typeface="DM Sans"/>
              </a:rPr>
              <a:t> </a:t>
            </a:r>
            <a:r>
              <a:rPr lang="en" sz="1300">
                <a:solidFill>
                  <a:srgbClr val="FF9900"/>
                </a:solidFill>
                <a:latin typeface="DM Sans"/>
                <a:ea typeface="DM Sans"/>
                <a:cs typeface="DM Sans"/>
                <a:sym typeface="DM Sans"/>
              </a:rPr>
              <a:t>CHAT (</a:t>
            </a:r>
            <a:r>
              <a:rPr lang="en" sz="1300" u="sng">
                <a:solidFill>
                  <a:srgbClr val="FF9900"/>
                </a:solidFill>
                <a:latin typeface="DM Sans"/>
                <a:ea typeface="DM Sans"/>
                <a:cs typeface="DM Sans"/>
                <a:sym typeface="DM Sans"/>
              </a:rPr>
              <a:t>Chat_ID, User_ID</a:t>
            </a:r>
            <a:r>
              <a:rPr baseline="30000" lang="en" sz="1300" u="sng">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 Message_Text, No_Participants, </a:t>
            </a:r>
            <a:r>
              <a:rPr lang="en" sz="1300">
                <a:solidFill>
                  <a:srgbClr val="4A86E8"/>
                </a:solidFill>
                <a:latin typeface="DM Sans"/>
                <a:ea typeface="DM Sans"/>
                <a:cs typeface="DM Sans"/>
                <a:sym typeface="DM Sans"/>
              </a:rPr>
              <a:t>Creates_User_ID</a:t>
            </a:r>
            <a:r>
              <a:rPr baseline="30000" lang="en" sz="1300">
                <a:solidFill>
                  <a:srgbClr val="4A86E8"/>
                </a:solidFill>
                <a:latin typeface="DM Sans"/>
                <a:ea typeface="DM Sans"/>
                <a:cs typeface="DM Sans"/>
                <a:sym typeface="DM Sans"/>
              </a:rPr>
              <a:t>1</a:t>
            </a:r>
            <a:r>
              <a:rPr lang="en" sz="1300">
                <a:solidFill>
                  <a:srgbClr val="FF9900"/>
                </a:solidFill>
                <a:latin typeface="DM Sans"/>
                <a:ea typeface="DM Sans"/>
                <a:cs typeface="DM Sans"/>
                <a:sym typeface="DM Sans"/>
              </a:rPr>
              <a:t>)</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15).</a:t>
            </a:r>
            <a:r>
              <a:rPr lang="en" sz="1300">
                <a:solidFill>
                  <a:srgbClr val="FF0000"/>
                </a:solidFill>
                <a:latin typeface="DM Sans"/>
                <a:ea typeface="DM Sans"/>
                <a:cs typeface="DM Sans"/>
                <a:sym typeface="DM Sans"/>
              </a:rPr>
              <a:t> </a:t>
            </a:r>
            <a:r>
              <a:rPr lang="en" sz="1300">
                <a:solidFill>
                  <a:srgbClr val="FF9900"/>
                </a:solidFill>
                <a:latin typeface="DM Sans"/>
                <a:ea typeface="DM Sans"/>
                <a:cs typeface="DM Sans"/>
                <a:sym typeface="DM Sans"/>
              </a:rPr>
              <a:t>POST (</a:t>
            </a:r>
            <a:r>
              <a:rPr lang="en" sz="1300" u="sng">
                <a:solidFill>
                  <a:srgbClr val="FF9900"/>
                </a:solidFill>
                <a:latin typeface="DM Sans"/>
                <a:ea typeface="DM Sans"/>
                <a:cs typeface="DM Sans"/>
                <a:sym typeface="DM Sans"/>
              </a:rPr>
              <a:t>Post_ID, User_ID</a:t>
            </a:r>
            <a:r>
              <a:rPr baseline="30000" lang="en" sz="1300" u="sng">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,Liked_By, User_ID, Content, Timestamp, No_Likes, </a:t>
            </a:r>
            <a:r>
              <a:rPr lang="en" sz="1300">
                <a:solidFill>
                  <a:srgbClr val="4A86E8"/>
                </a:solidFill>
                <a:latin typeface="DM Sans"/>
                <a:ea typeface="DM Sans"/>
                <a:cs typeface="DM Sans"/>
                <a:sym typeface="DM Sans"/>
              </a:rPr>
              <a:t>Uploads_User_ID</a:t>
            </a:r>
            <a:r>
              <a:rPr baseline="30000" lang="en" sz="1300">
                <a:solidFill>
                  <a:srgbClr val="4A86E8"/>
                </a:solidFill>
                <a:latin typeface="DM Sans"/>
                <a:ea typeface="DM Sans"/>
                <a:cs typeface="DM Sans"/>
                <a:sym typeface="DM Sans"/>
              </a:rPr>
              <a:t>1</a:t>
            </a:r>
            <a:r>
              <a:rPr lang="en" sz="1300">
                <a:solidFill>
                  <a:srgbClr val="4A86E8"/>
                </a:solidFill>
                <a:latin typeface="DM Sans"/>
                <a:ea typeface="DM Sans"/>
                <a:cs typeface="DM Sans"/>
                <a:sym typeface="DM Sans"/>
              </a:rPr>
              <a:t>, Contains_Feed_ID</a:t>
            </a:r>
            <a:r>
              <a:rPr baseline="30000" lang="en" sz="1300">
                <a:solidFill>
                  <a:srgbClr val="4A86E8"/>
                </a:solidFill>
                <a:latin typeface="DM Sans"/>
                <a:ea typeface="DM Sans"/>
                <a:cs typeface="DM Sans"/>
                <a:sym typeface="DM Sans"/>
              </a:rPr>
              <a:t>2</a:t>
            </a:r>
            <a:r>
              <a:rPr lang="en" sz="1300">
                <a:solidFill>
                  <a:srgbClr val="FF9900"/>
                </a:solidFill>
                <a:latin typeface="DM Sans"/>
                <a:ea typeface="DM Sans"/>
                <a:cs typeface="DM Sans"/>
                <a:sym typeface="DM Sans"/>
              </a:rPr>
              <a:t>)</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16). </a:t>
            </a:r>
            <a:r>
              <a:rPr lang="en" sz="1300">
                <a:solidFill>
                  <a:srgbClr val="FF9900"/>
                </a:solidFill>
                <a:latin typeface="DM Sans"/>
                <a:ea typeface="DM Sans"/>
                <a:cs typeface="DM Sans"/>
                <a:sym typeface="DM Sans"/>
              </a:rPr>
              <a:t>COMMENTS (</a:t>
            </a:r>
            <a:r>
              <a:rPr lang="en" sz="1300" u="sng">
                <a:solidFill>
                  <a:srgbClr val="FF9900"/>
                </a:solidFill>
                <a:latin typeface="DM Sans"/>
                <a:ea typeface="DM Sans"/>
                <a:cs typeface="DM Sans"/>
                <a:sym typeface="DM Sans"/>
              </a:rPr>
              <a:t>User_ID, Post_ID</a:t>
            </a:r>
            <a:r>
              <a:rPr baseline="30000" lang="en" sz="1300" u="sng">
                <a:solidFill>
                  <a:srgbClr val="FF9900"/>
                </a:solidFill>
                <a:latin typeface="DM Sans"/>
                <a:ea typeface="DM Sans"/>
                <a:cs typeface="DM Sans"/>
                <a:sym typeface="DM Sans"/>
              </a:rPr>
              <a:t>8</a:t>
            </a:r>
            <a:r>
              <a:rPr lang="en" sz="1300" u="sng">
                <a:solidFill>
                  <a:srgbClr val="FF9900"/>
                </a:solidFill>
                <a:latin typeface="DM Sans"/>
                <a:ea typeface="DM Sans"/>
                <a:cs typeface="DM Sans"/>
                <a:sym typeface="DM Sans"/>
              </a:rPr>
              <a:t>, User_ID</a:t>
            </a:r>
            <a:r>
              <a:rPr baseline="30000" lang="en" sz="1300" u="sng">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 No_Likes, Liked_By, Text, </a:t>
            </a:r>
            <a:r>
              <a:rPr lang="en" sz="1300">
                <a:solidFill>
                  <a:srgbClr val="4A86E8"/>
                </a:solidFill>
                <a:latin typeface="DM Sans"/>
                <a:ea typeface="DM Sans"/>
                <a:cs typeface="DM Sans"/>
                <a:sym typeface="DM Sans"/>
              </a:rPr>
              <a:t>Post_ID</a:t>
            </a:r>
            <a:r>
              <a:rPr baseline="30000" lang="en" sz="1300">
                <a:solidFill>
                  <a:srgbClr val="4A86E8"/>
                </a:solidFill>
                <a:latin typeface="DM Sans"/>
                <a:ea typeface="DM Sans"/>
                <a:cs typeface="DM Sans"/>
                <a:sym typeface="DM Sans"/>
              </a:rPr>
              <a:t>8</a:t>
            </a:r>
            <a:r>
              <a:rPr lang="en" sz="1300">
                <a:solidFill>
                  <a:srgbClr val="FF9900"/>
                </a:solidFill>
                <a:latin typeface="DM Sans"/>
                <a:ea typeface="DM Sans"/>
                <a:cs typeface="DM Sans"/>
                <a:sym typeface="DM Sans"/>
              </a:rPr>
              <a:t>)</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17). </a:t>
            </a:r>
            <a:r>
              <a:rPr lang="en" sz="1300">
                <a:solidFill>
                  <a:srgbClr val="FF9900"/>
                </a:solidFill>
                <a:latin typeface="DM Sans"/>
                <a:ea typeface="DM Sans"/>
                <a:cs typeface="DM Sans"/>
                <a:sym typeface="DM Sans"/>
              </a:rPr>
              <a:t>HOBBY(</a:t>
            </a:r>
            <a:r>
              <a:rPr lang="en" sz="1300" u="sng">
                <a:solidFill>
                  <a:srgbClr val="FF9900"/>
                </a:solidFill>
                <a:latin typeface="DM Sans"/>
                <a:ea typeface="DM Sans"/>
                <a:cs typeface="DM Sans"/>
                <a:sym typeface="DM Sans"/>
              </a:rPr>
              <a:t>Hobby_ID, User_ID</a:t>
            </a:r>
            <a:r>
              <a:rPr baseline="30000" lang="en" sz="1300">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 Description)</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FF9900"/>
                </a:solidFill>
                <a:latin typeface="DM Sans"/>
                <a:ea typeface="DM Sans"/>
                <a:cs typeface="DM Sans"/>
                <a:sym typeface="DM Sans"/>
              </a:rPr>
              <a:t>18). </a:t>
            </a:r>
            <a:r>
              <a:rPr lang="en" sz="1300">
                <a:solidFill>
                  <a:srgbClr val="FF9900"/>
                </a:solidFill>
                <a:latin typeface="DM Sans"/>
                <a:ea typeface="DM Sans"/>
                <a:cs typeface="DM Sans"/>
                <a:sym typeface="DM Sans"/>
              </a:rPr>
              <a:t>ACCOUNT(</a:t>
            </a:r>
            <a:r>
              <a:rPr lang="en" sz="1300" u="sng">
                <a:solidFill>
                  <a:srgbClr val="FF9900"/>
                </a:solidFill>
                <a:latin typeface="DM Sans"/>
                <a:ea typeface="DM Sans"/>
                <a:cs typeface="DM Sans"/>
                <a:sym typeface="DM Sans"/>
              </a:rPr>
              <a:t>Account_ID, User_ID</a:t>
            </a:r>
            <a:r>
              <a:rPr baseline="30000" lang="en" sz="1300">
                <a:solidFill>
                  <a:srgbClr val="FF9900"/>
                </a:solidFill>
                <a:latin typeface="DM Sans"/>
                <a:ea typeface="DM Sans"/>
                <a:cs typeface="DM Sans"/>
                <a:sym typeface="DM Sans"/>
              </a:rPr>
              <a:t>1</a:t>
            </a:r>
            <a:r>
              <a:rPr lang="en" sz="1300">
                <a:solidFill>
                  <a:srgbClr val="FF9900"/>
                </a:solidFill>
                <a:latin typeface="DM Sans"/>
                <a:ea typeface="DM Sans"/>
                <a:cs typeface="DM Sans"/>
                <a:sym typeface="DM Sans"/>
              </a:rPr>
              <a:t>, Settings)</a:t>
            </a:r>
            <a:endParaRPr sz="1300">
              <a:solidFill>
                <a:srgbClr val="FF9900"/>
              </a:solidFill>
              <a:latin typeface="DM Sans"/>
              <a:ea typeface="DM Sans"/>
              <a:cs typeface="DM Sans"/>
              <a:sym typeface="DM Sans"/>
            </a:endParaRPr>
          </a:p>
          <a:p>
            <a:pPr indent="0" lvl="0" marL="0" rtl="0" algn="l">
              <a:spcBef>
                <a:spcPts val="0"/>
              </a:spcBef>
              <a:spcAft>
                <a:spcPts val="0"/>
              </a:spcAft>
              <a:buNone/>
            </a:pPr>
            <a:r>
              <a:rPr lang="en" sz="1300">
                <a:solidFill>
                  <a:srgbClr val="6AA84F"/>
                </a:solidFill>
                <a:latin typeface="DM Sans"/>
                <a:ea typeface="DM Sans"/>
                <a:cs typeface="DM Sans"/>
                <a:sym typeface="DM Sans"/>
              </a:rPr>
              <a:t>19). </a:t>
            </a:r>
            <a:r>
              <a:rPr lang="en" sz="1300">
                <a:solidFill>
                  <a:srgbClr val="6AA84F"/>
                </a:solidFill>
                <a:latin typeface="DM Sans"/>
                <a:ea typeface="DM Sans"/>
                <a:cs typeface="DM Sans"/>
                <a:sym typeface="DM Sans"/>
              </a:rPr>
              <a:t>SHOWN_TO (</a:t>
            </a:r>
            <a:r>
              <a:rPr lang="en" sz="1300" u="sng">
                <a:solidFill>
                  <a:srgbClr val="6AA84F"/>
                </a:solidFill>
                <a:latin typeface="DM Sans"/>
                <a:ea typeface="DM Sans"/>
                <a:cs typeface="DM Sans"/>
                <a:sym typeface="DM Sans"/>
              </a:rPr>
              <a:t>User_ID</a:t>
            </a:r>
            <a:r>
              <a:rPr baseline="30000" lang="en" sz="1300">
                <a:solidFill>
                  <a:srgbClr val="6AA84F"/>
                </a:solidFill>
                <a:latin typeface="DM Sans"/>
                <a:ea typeface="DM Sans"/>
                <a:cs typeface="DM Sans"/>
                <a:sym typeface="DM Sans"/>
              </a:rPr>
              <a:t>1</a:t>
            </a:r>
            <a:r>
              <a:rPr lang="en" sz="1300" u="sng">
                <a:solidFill>
                  <a:srgbClr val="6AA84F"/>
                </a:solidFill>
                <a:latin typeface="DM Sans"/>
                <a:ea typeface="DM Sans"/>
                <a:cs typeface="DM Sans"/>
                <a:sym typeface="DM Sans"/>
              </a:rPr>
              <a:t>, Feed_ID</a:t>
            </a:r>
            <a:r>
              <a:rPr baseline="30000" lang="en" sz="1300">
                <a:solidFill>
                  <a:srgbClr val="6AA84F"/>
                </a:solidFill>
                <a:latin typeface="DM Sans"/>
                <a:ea typeface="DM Sans"/>
                <a:cs typeface="DM Sans"/>
                <a:sym typeface="DM Sans"/>
              </a:rPr>
              <a:t>2</a:t>
            </a:r>
            <a:r>
              <a:rPr lang="en" sz="1300">
                <a:solidFill>
                  <a:srgbClr val="6AA84F"/>
                </a:solidFill>
                <a:latin typeface="DM Sans"/>
                <a:ea typeface="DM Sans"/>
                <a:cs typeface="DM Sans"/>
                <a:sym typeface="DM Sans"/>
              </a:rPr>
              <a:t>, Previous_likes, Previous_engagements)</a:t>
            </a:r>
            <a:endParaRPr sz="1300">
              <a:solidFill>
                <a:srgbClr val="6AA84F"/>
              </a:solidFill>
              <a:latin typeface="DM Sans"/>
              <a:ea typeface="DM Sans"/>
              <a:cs typeface="DM Sans"/>
              <a:sym typeface="DM Sans"/>
            </a:endParaRPr>
          </a:p>
          <a:p>
            <a:pPr indent="0" lvl="0" marL="0" rtl="0" algn="l">
              <a:spcBef>
                <a:spcPts val="0"/>
              </a:spcBef>
              <a:spcAft>
                <a:spcPts val="0"/>
              </a:spcAft>
              <a:buNone/>
            </a:pPr>
            <a:r>
              <a:rPr lang="en" sz="1300">
                <a:solidFill>
                  <a:srgbClr val="6AA84F"/>
                </a:solidFill>
                <a:latin typeface="DM Sans"/>
                <a:ea typeface="DM Sans"/>
                <a:cs typeface="DM Sans"/>
                <a:sym typeface="DM Sans"/>
              </a:rPr>
              <a:t>20). </a:t>
            </a:r>
            <a:r>
              <a:rPr lang="en" sz="1300">
                <a:solidFill>
                  <a:srgbClr val="6AA84F"/>
                </a:solidFill>
                <a:latin typeface="DM Sans"/>
                <a:ea typeface="DM Sans"/>
                <a:cs typeface="DM Sans"/>
                <a:sym typeface="DM Sans"/>
              </a:rPr>
              <a:t>ASSOCIATED_WITH(</a:t>
            </a:r>
            <a:r>
              <a:rPr lang="en" sz="1300" u="sng">
                <a:solidFill>
                  <a:srgbClr val="6AA84F"/>
                </a:solidFill>
                <a:latin typeface="DM Sans"/>
                <a:ea typeface="DM Sans"/>
                <a:cs typeface="DM Sans"/>
                <a:sym typeface="DM Sans"/>
              </a:rPr>
              <a:t>Event_ID</a:t>
            </a:r>
            <a:r>
              <a:rPr baseline="30000" lang="en" sz="1300">
                <a:solidFill>
                  <a:srgbClr val="6AA84F"/>
                </a:solidFill>
                <a:latin typeface="DM Sans"/>
                <a:ea typeface="DM Sans"/>
                <a:cs typeface="DM Sans"/>
                <a:sym typeface="DM Sans"/>
              </a:rPr>
              <a:t>11</a:t>
            </a:r>
            <a:r>
              <a:rPr lang="en" sz="1300">
                <a:solidFill>
                  <a:srgbClr val="6AA84F"/>
                </a:solidFill>
                <a:latin typeface="DM Sans"/>
                <a:ea typeface="DM Sans"/>
                <a:cs typeface="DM Sans"/>
                <a:sym typeface="DM Sans"/>
              </a:rPr>
              <a:t>, </a:t>
            </a:r>
            <a:r>
              <a:rPr lang="en" sz="1300" u="sng">
                <a:solidFill>
                  <a:srgbClr val="6AA84F"/>
                </a:solidFill>
                <a:latin typeface="DM Sans"/>
                <a:ea typeface="DM Sans"/>
                <a:cs typeface="DM Sans"/>
                <a:sym typeface="DM Sans"/>
              </a:rPr>
              <a:t>Feedback_ID</a:t>
            </a:r>
            <a:r>
              <a:rPr baseline="30000" lang="en" sz="1300">
                <a:solidFill>
                  <a:srgbClr val="6AA84F"/>
                </a:solidFill>
                <a:latin typeface="DM Sans"/>
                <a:ea typeface="DM Sans"/>
                <a:cs typeface="DM Sans"/>
                <a:sym typeface="DM Sans"/>
              </a:rPr>
              <a:t>4</a:t>
            </a:r>
            <a:r>
              <a:rPr lang="en" sz="1300">
                <a:solidFill>
                  <a:srgbClr val="6AA84F"/>
                </a:solidFill>
                <a:latin typeface="DM Sans"/>
                <a:ea typeface="DM Sans"/>
                <a:cs typeface="DM Sans"/>
                <a:sym typeface="DM Sans"/>
              </a:rPr>
              <a:t>, Event_category, Event_average_rating, Num_reviews)</a:t>
            </a:r>
            <a:endParaRPr sz="1300">
              <a:solidFill>
                <a:schemeClr val="dk1"/>
              </a:solidFill>
              <a:latin typeface="DM Sans"/>
              <a:ea typeface="DM Sans"/>
              <a:cs typeface="DM Sans"/>
              <a:sym typeface="DM Sans"/>
            </a:endParaRPr>
          </a:p>
        </p:txBody>
      </p:sp>
      <p:sp>
        <p:nvSpPr>
          <p:cNvPr id="1130" name="Google Shape;1130;p74"/>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a:t>
            </a:r>
            <a:r>
              <a:rPr b="1" lang="en" sz="1000">
                <a:latin typeface="Montserrat"/>
                <a:ea typeface="Montserrat"/>
                <a:cs typeface="Montserrat"/>
                <a:sym typeface="Montserrat"/>
              </a:rPr>
              <a:t>Project Schema</a:t>
            </a:r>
            <a:r>
              <a:rPr lang="en" sz="1000">
                <a:latin typeface="Montserrat"/>
                <a:ea typeface="Montserrat"/>
                <a:cs typeface="Montserrat"/>
                <a:sym typeface="Montserrat"/>
              </a:rPr>
              <a:t> | MySQL | Queries | Normalization</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Design Project Schema (cont.)</a:t>
            </a:r>
            <a:endParaRPr/>
          </a:p>
          <a:p>
            <a:pPr indent="0" lvl="0" marL="0" rtl="0" algn="ctr">
              <a:spcBef>
                <a:spcPts val="0"/>
              </a:spcBef>
              <a:spcAft>
                <a:spcPts val="0"/>
              </a:spcAft>
              <a:buNone/>
            </a:pPr>
            <a:r>
              <a:t/>
            </a:r>
            <a:endParaRPr/>
          </a:p>
        </p:txBody>
      </p:sp>
      <p:sp>
        <p:nvSpPr>
          <p:cNvPr id="1136" name="Google Shape;1136;p75"/>
          <p:cNvSpPr txBox="1"/>
          <p:nvPr/>
        </p:nvSpPr>
        <p:spPr>
          <a:xfrm>
            <a:off x="1561725" y="1169925"/>
            <a:ext cx="6326700" cy="30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9900FF"/>
                </a:solidFill>
                <a:latin typeface="DM Sans"/>
                <a:ea typeface="DM Sans"/>
                <a:cs typeface="DM Sans"/>
                <a:sym typeface="DM Sans"/>
              </a:rPr>
              <a:t>21). FRIENDS (</a:t>
            </a:r>
            <a:r>
              <a:rPr lang="en" sz="1300" u="sng">
                <a:solidFill>
                  <a:srgbClr val="9900FF"/>
                </a:solidFill>
                <a:latin typeface="DM Sans"/>
                <a:ea typeface="DM Sans"/>
                <a:cs typeface="DM Sans"/>
                <a:sym typeface="DM Sans"/>
              </a:rPr>
              <a:t>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Chat_ID</a:t>
            </a:r>
            <a:r>
              <a:rPr baseline="30000" lang="en" sz="1300">
                <a:solidFill>
                  <a:srgbClr val="9900FF"/>
                </a:solidFill>
                <a:latin typeface="DM Sans"/>
                <a:ea typeface="DM Sans"/>
                <a:cs typeface="DM Sans"/>
                <a:sym typeface="DM Sans"/>
              </a:rPr>
              <a:t>10</a:t>
            </a:r>
            <a:r>
              <a:rPr lang="en" sz="1300">
                <a:solidFill>
                  <a:srgbClr val="9900FF"/>
                </a:solidFill>
                <a:latin typeface="DM Sans"/>
                <a:ea typeface="DM Sans"/>
                <a:cs typeface="DM Sans"/>
                <a:sym typeface="DM Sans"/>
              </a:rPr>
              <a:t>, Num_chats, Hrs_online)</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22). </a:t>
            </a:r>
            <a:r>
              <a:rPr lang="en" sz="1300">
                <a:solidFill>
                  <a:srgbClr val="9900FF"/>
                </a:solidFill>
                <a:latin typeface="DM Sans"/>
                <a:ea typeface="DM Sans"/>
                <a:cs typeface="DM Sans"/>
                <a:sym typeface="DM Sans"/>
              </a:rPr>
              <a:t>PROVIDES_FEEDBACK (</a:t>
            </a:r>
            <a:r>
              <a:rPr lang="en" sz="1300" u="sng">
                <a:solidFill>
                  <a:srgbClr val="9900FF"/>
                </a:solidFill>
                <a:latin typeface="DM Sans"/>
                <a:ea typeface="DM Sans"/>
                <a:cs typeface="DM Sans"/>
                <a:sym typeface="DM Sans"/>
              </a:rPr>
              <a:t>Feedback_ID</a:t>
            </a:r>
            <a:r>
              <a:rPr baseline="30000" lang="en" sz="1300">
                <a:solidFill>
                  <a:srgbClr val="9900FF"/>
                </a:solidFill>
                <a:latin typeface="DM Sans"/>
                <a:ea typeface="DM Sans"/>
                <a:cs typeface="DM Sans"/>
                <a:sym typeface="DM Sans"/>
              </a:rPr>
              <a:t>3</a:t>
            </a:r>
            <a:r>
              <a:rPr lang="en" sz="1300" u="sng">
                <a:solidFill>
                  <a:srgbClr val="9900FF"/>
                </a:solidFill>
                <a:latin typeface="DM Sans"/>
                <a:ea typeface="DM Sans"/>
                <a:cs typeface="DM Sans"/>
                <a:sym typeface="DM Sans"/>
              </a:rPr>
              <a:t>, 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Num_Reports, User_average_rating)</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23). </a:t>
            </a:r>
            <a:r>
              <a:rPr lang="en" sz="1300">
                <a:solidFill>
                  <a:srgbClr val="9900FF"/>
                </a:solidFill>
                <a:latin typeface="DM Sans"/>
                <a:ea typeface="DM Sans"/>
                <a:cs typeface="DM Sans"/>
                <a:sym typeface="DM Sans"/>
              </a:rPr>
              <a:t>INFLUENCES(</a:t>
            </a:r>
            <a:r>
              <a:rPr lang="en" sz="1300" u="sng">
                <a:solidFill>
                  <a:srgbClr val="9900FF"/>
                </a:solidFill>
                <a:latin typeface="DM Sans"/>
                <a:ea typeface="DM Sans"/>
                <a:cs typeface="DM Sans"/>
                <a:sym typeface="DM Sans"/>
              </a:rPr>
              <a:t>Career_ID</a:t>
            </a:r>
            <a:r>
              <a:rPr baseline="30000" lang="en" sz="1300">
                <a:solidFill>
                  <a:srgbClr val="9900FF"/>
                </a:solidFill>
                <a:latin typeface="DM Sans"/>
                <a:ea typeface="DM Sans"/>
                <a:cs typeface="DM Sans"/>
                <a:sym typeface="DM Sans"/>
              </a:rPr>
              <a:t>7</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Feed_ID</a:t>
            </a:r>
            <a:r>
              <a:rPr baseline="30000" lang="en" sz="1300">
                <a:solidFill>
                  <a:srgbClr val="9900FF"/>
                </a:solidFill>
                <a:latin typeface="DM Sans"/>
                <a:ea typeface="DM Sans"/>
                <a:cs typeface="DM Sans"/>
                <a:sym typeface="DM Sans"/>
              </a:rPr>
              <a:t>2</a:t>
            </a:r>
            <a:r>
              <a:rPr lang="en" sz="1300">
                <a:solidFill>
                  <a:srgbClr val="9900FF"/>
                </a:solidFill>
                <a:latin typeface="DM Sans"/>
                <a:ea typeface="DM Sans"/>
                <a:cs typeface="DM Sans"/>
                <a:sym typeface="DM Sans"/>
              </a:rPr>
              <a:t>, Career_goals)</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24). </a:t>
            </a:r>
            <a:r>
              <a:rPr lang="en" sz="1300">
                <a:solidFill>
                  <a:srgbClr val="9900FF"/>
                </a:solidFill>
                <a:latin typeface="DM Sans"/>
                <a:ea typeface="DM Sans"/>
                <a:cs typeface="DM Sans"/>
                <a:sym typeface="DM Sans"/>
              </a:rPr>
              <a:t>HAS(</a:t>
            </a:r>
            <a:r>
              <a:rPr lang="en" sz="1300" u="sng">
                <a:solidFill>
                  <a:srgbClr val="9900FF"/>
                </a:solidFill>
                <a:latin typeface="DM Sans"/>
                <a:ea typeface="DM Sans"/>
                <a:cs typeface="DM Sans"/>
                <a:sym typeface="DM Sans"/>
              </a:rPr>
              <a:t>Career_ID</a:t>
            </a:r>
            <a:r>
              <a:rPr baseline="30000" lang="en" sz="1300">
                <a:solidFill>
                  <a:srgbClr val="9900FF"/>
                </a:solidFill>
                <a:latin typeface="DM Sans"/>
                <a:ea typeface="DM Sans"/>
                <a:cs typeface="DM Sans"/>
                <a:sym typeface="DM Sans"/>
              </a:rPr>
              <a:t>7</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Feed_ID</a:t>
            </a:r>
            <a:r>
              <a:rPr baseline="30000" lang="en" sz="1300">
                <a:solidFill>
                  <a:srgbClr val="9900FF"/>
                </a:solidFill>
                <a:latin typeface="DM Sans"/>
                <a:ea typeface="DM Sans"/>
                <a:cs typeface="DM Sans"/>
                <a:sym typeface="DM Sans"/>
              </a:rPr>
              <a:t>2</a:t>
            </a:r>
            <a:r>
              <a:rPr lang="en" sz="1300">
                <a:solidFill>
                  <a:srgbClr val="9900FF"/>
                </a:solidFill>
                <a:latin typeface="DM Sans"/>
                <a:ea typeface="DM Sans"/>
                <a:cs typeface="DM Sans"/>
                <a:sym typeface="DM Sans"/>
              </a:rPr>
              <a:t>, Engagement_score, Active)</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25). </a:t>
            </a:r>
            <a:r>
              <a:rPr lang="en" sz="1300">
                <a:solidFill>
                  <a:srgbClr val="9900FF"/>
                </a:solidFill>
                <a:latin typeface="DM Sans"/>
                <a:ea typeface="DM Sans"/>
                <a:cs typeface="DM Sans"/>
                <a:sym typeface="DM Sans"/>
              </a:rPr>
              <a:t>PART_OF(</a:t>
            </a:r>
            <a:r>
              <a:rPr lang="en" sz="1300" u="sng">
                <a:solidFill>
                  <a:srgbClr val="9900FF"/>
                </a:solidFill>
                <a:latin typeface="DM Sans"/>
                <a:ea typeface="DM Sans"/>
                <a:cs typeface="DM Sans"/>
                <a:sym typeface="DM Sans"/>
              </a:rPr>
              <a:t>Employee_ID</a:t>
            </a:r>
            <a:r>
              <a:rPr baseline="30000" lang="en" sz="1300">
                <a:solidFill>
                  <a:srgbClr val="9900FF"/>
                </a:solidFill>
                <a:latin typeface="DM Sans"/>
                <a:ea typeface="DM Sans"/>
                <a:cs typeface="DM Sans"/>
                <a:sym typeface="DM Sans"/>
              </a:rPr>
              <a:t>8</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Department_ID</a:t>
            </a:r>
            <a:r>
              <a:rPr baseline="30000" lang="en" sz="1300">
                <a:solidFill>
                  <a:srgbClr val="9900FF"/>
                </a:solidFill>
                <a:latin typeface="DM Sans"/>
                <a:ea typeface="DM Sans"/>
                <a:cs typeface="DM Sans"/>
                <a:sym typeface="DM Sans"/>
              </a:rPr>
              <a:t>9</a:t>
            </a:r>
            <a:r>
              <a:rPr lang="en" sz="1300">
                <a:solidFill>
                  <a:srgbClr val="9900FF"/>
                </a:solidFill>
                <a:latin typeface="DM Sans"/>
                <a:ea typeface="DM Sans"/>
                <a:cs typeface="DM Sans"/>
                <a:sym typeface="DM Sans"/>
              </a:rPr>
              <a:t>, Previous_Department, Supervisor)</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26). </a:t>
            </a:r>
            <a:r>
              <a:rPr lang="en" sz="1300">
                <a:solidFill>
                  <a:srgbClr val="9900FF"/>
                </a:solidFill>
                <a:latin typeface="DM Sans"/>
                <a:ea typeface="DM Sans"/>
                <a:cs typeface="DM Sans"/>
                <a:sym typeface="DM Sans"/>
              </a:rPr>
              <a:t>REGISTERED_IN(</a:t>
            </a:r>
            <a:r>
              <a:rPr lang="en" sz="1300" u="sng">
                <a:solidFill>
                  <a:srgbClr val="9900FF"/>
                </a:solidFill>
                <a:latin typeface="DM Sans"/>
                <a:ea typeface="DM Sans"/>
                <a:cs typeface="DM Sans"/>
                <a:sym typeface="DM Sans"/>
              </a:rPr>
              <a:t>Employee_ID</a:t>
            </a:r>
            <a:r>
              <a:rPr baseline="30000" lang="en" sz="1300">
                <a:solidFill>
                  <a:srgbClr val="9900FF"/>
                </a:solidFill>
                <a:latin typeface="DM Sans"/>
                <a:ea typeface="DM Sans"/>
                <a:cs typeface="DM Sans"/>
                <a:sym typeface="DM Sans"/>
              </a:rPr>
              <a:t>8</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City_ID</a:t>
            </a:r>
            <a:r>
              <a:rPr baseline="30000" lang="en" sz="1300">
                <a:solidFill>
                  <a:srgbClr val="9900FF"/>
                </a:solidFill>
                <a:latin typeface="DM Sans"/>
                <a:ea typeface="DM Sans"/>
                <a:cs typeface="DM Sans"/>
                <a:sym typeface="DM Sans"/>
              </a:rPr>
              <a:t>5</a:t>
            </a:r>
            <a:r>
              <a:rPr lang="en" sz="1300">
                <a:solidFill>
                  <a:srgbClr val="9900FF"/>
                </a:solidFill>
                <a:latin typeface="DM Sans"/>
                <a:ea typeface="DM Sans"/>
                <a:cs typeface="DM Sans"/>
                <a:sym typeface="DM Sans"/>
              </a:rPr>
              <a:t>, Neighborhood, Main_region)</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27). </a:t>
            </a:r>
            <a:r>
              <a:rPr lang="en" sz="1300">
                <a:solidFill>
                  <a:srgbClr val="9900FF"/>
                </a:solidFill>
                <a:latin typeface="DM Sans"/>
                <a:ea typeface="DM Sans"/>
                <a:cs typeface="DM Sans"/>
                <a:sym typeface="DM Sans"/>
              </a:rPr>
              <a:t>ACCESS_TO(</a:t>
            </a:r>
            <a:r>
              <a:rPr lang="en" sz="1300" u="sng">
                <a:solidFill>
                  <a:srgbClr val="9900FF"/>
                </a:solidFill>
                <a:latin typeface="DM Sans"/>
                <a:ea typeface="DM Sans"/>
                <a:cs typeface="DM Sans"/>
                <a:sym typeface="DM Sans"/>
              </a:rPr>
              <a:t>Feedback_ID</a:t>
            </a:r>
            <a:r>
              <a:rPr baseline="30000" lang="en" sz="1300" u="sng">
                <a:solidFill>
                  <a:srgbClr val="9900FF"/>
                </a:solidFill>
                <a:latin typeface="DM Sans"/>
                <a:ea typeface="DM Sans"/>
                <a:cs typeface="DM Sans"/>
                <a:sym typeface="DM Sans"/>
              </a:rPr>
              <a:t>3</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Department_ID</a:t>
            </a:r>
            <a:r>
              <a:rPr baseline="30000" lang="en" sz="1300">
                <a:solidFill>
                  <a:srgbClr val="9900FF"/>
                </a:solidFill>
                <a:latin typeface="DM Sans"/>
                <a:ea typeface="DM Sans"/>
                <a:cs typeface="DM Sans"/>
                <a:sym typeface="DM Sans"/>
              </a:rPr>
              <a:t>9</a:t>
            </a:r>
            <a:r>
              <a:rPr lang="en" sz="1300">
                <a:solidFill>
                  <a:srgbClr val="9900FF"/>
                </a:solidFill>
                <a:latin typeface="DM Sans"/>
                <a:ea typeface="DM Sans"/>
                <a:cs typeface="DM Sans"/>
                <a:sym typeface="DM Sans"/>
              </a:rPr>
              <a:t>, Number_reviewed, Category)</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28). </a:t>
            </a:r>
            <a:r>
              <a:rPr lang="en" sz="1300">
                <a:solidFill>
                  <a:srgbClr val="9900FF"/>
                </a:solidFill>
                <a:latin typeface="DM Sans"/>
                <a:ea typeface="DM Sans"/>
                <a:cs typeface="DM Sans"/>
                <a:sym typeface="DM Sans"/>
              </a:rPr>
              <a:t>IS_IN(</a:t>
            </a:r>
            <a:r>
              <a:rPr lang="en" sz="1300" u="sng">
                <a:solidFill>
                  <a:srgbClr val="9900FF"/>
                </a:solidFill>
                <a:latin typeface="DM Sans"/>
                <a:ea typeface="DM Sans"/>
                <a:cs typeface="DM Sans"/>
                <a:sym typeface="DM Sans"/>
              </a:rPr>
              <a:t>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Target_ID</a:t>
            </a:r>
            <a:r>
              <a:rPr baseline="30000" lang="en" sz="1300">
                <a:solidFill>
                  <a:srgbClr val="9900FF"/>
                </a:solidFill>
                <a:latin typeface="DM Sans"/>
                <a:ea typeface="DM Sans"/>
                <a:cs typeface="DM Sans"/>
                <a:sym typeface="DM Sans"/>
              </a:rPr>
              <a:t>12</a:t>
            </a:r>
            <a:r>
              <a:rPr lang="en" sz="1300">
                <a:solidFill>
                  <a:srgbClr val="9900FF"/>
                </a:solidFill>
                <a:latin typeface="DM Sans"/>
                <a:ea typeface="DM Sans"/>
                <a:cs typeface="DM Sans"/>
                <a:sym typeface="DM Sans"/>
              </a:rPr>
              <a:t>, Age_group, Region)</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29). </a:t>
            </a:r>
            <a:r>
              <a:rPr lang="en" sz="1300">
                <a:solidFill>
                  <a:srgbClr val="9900FF"/>
                </a:solidFill>
                <a:latin typeface="DM Sans"/>
                <a:ea typeface="DM Sans"/>
                <a:cs typeface="DM Sans"/>
                <a:sym typeface="DM Sans"/>
              </a:rPr>
              <a:t>ATTENDS(</a:t>
            </a:r>
            <a:r>
              <a:rPr lang="en" sz="1300" u="sng">
                <a:solidFill>
                  <a:srgbClr val="9900FF"/>
                </a:solidFill>
                <a:latin typeface="DM Sans"/>
                <a:ea typeface="DM Sans"/>
                <a:cs typeface="DM Sans"/>
                <a:sym typeface="DM Sans"/>
              </a:rPr>
              <a:t>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Event_ID</a:t>
            </a:r>
            <a:r>
              <a:rPr baseline="30000" lang="en" sz="1300">
                <a:solidFill>
                  <a:srgbClr val="9900FF"/>
                </a:solidFill>
                <a:latin typeface="DM Sans"/>
                <a:ea typeface="DM Sans"/>
                <a:cs typeface="DM Sans"/>
                <a:sym typeface="DM Sans"/>
              </a:rPr>
              <a:t>11</a:t>
            </a:r>
            <a:r>
              <a:rPr lang="en" sz="1300">
                <a:solidFill>
                  <a:srgbClr val="9900FF"/>
                </a:solidFill>
                <a:latin typeface="DM Sans"/>
                <a:ea typeface="DM Sans"/>
                <a:cs typeface="DM Sans"/>
                <a:sym typeface="DM Sans"/>
              </a:rPr>
              <a:t>, Previously_attended, Enjoyed)</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30</a:t>
            </a:r>
            <a:r>
              <a:rPr lang="en" sz="1300">
                <a:solidFill>
                  <a:srgbClr val="9900FF"/>
                </a:solidFill>
                <a:latin typeface="DM Sans"/>
                <a:ea typeface="DM Sans"/>
                <a:cs typeface="DM Sans"/>
                <a:sym typeface="DM Sans"/>
              </a:rPr>
              <a:t>). </a:t>
            </a:r>
            <a:r>
              <a:rPr lang="en" sz="1300">
                <a:solidFill>
                  <a:srgbClr val="9900FF"/>
                </a:solidFill>
                <a:latin typeface="DM Sans"/>
                <a:ea typeface="DM Sans"/>
                <a:cs typeface="DM Sans"/>
                <a:sym typeface="DM Sans"/>
              </a:rPr>
              <a:t>HAS_HOBBY(</a:t>
            </a:r>
            <a:r>
              <a:rPr lang="en" sz="1300" u="sng">
                <a:solidFill>
                  <a:srgbClr val="9900FF"/>
                </a:solidFill>
                <a:latin typeface="DM Sans"/>
                <a:ea typeface="DM Sans"/>
                <a:cs typeface="DM Sans"/>
                <a:sym typeface="DM Sans"/>
              </a:rPr>
              <a:t>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Hobby_ID</a:t>
            </a:r>
            <a:r>
              <a:rPr baseline="30000" lang="en" sz="1300">
                <a:solidFill>
                  <a:srgbClr val="9900FF"/>
                </a:solidFill>
                <a:latin typeface="DM Sans"/>
                <a:ea typeface="DM Sans"/>
                <a:cs typeface="DM Sans"/>
                <a:sym typeface="DM Sans"/>
              </a:rPr>
              <a:t>17</a:t>
            </a:r>
            <a:r>
              <a:rPr lang="en" sz="1300">
                <a:solidFill>
                  <a:srgbClr val="9900FF"/>
                </a:solidFill>
                <a:latin typeface="DM Sans"/>
                <a:ea typeface="DM Sans"/>
                <a:cs typeface="DM Sans"/>
                <a:sym typeface="DM Sans"/>
              </a:rPr>
              <a:t>, Years_experience, Influences)</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3</a:t>
            </a:r>
            <a:r>
              <a:rPr lang="en" sz="1300">
                <a:solidFill>
                  <a:srgbClr val="9900FF"/>
                </a:solidFill>
                <a:latin typeface="DM Sans"/>
                <a:ea typeface="DM Sans"/>
                <a:cs typeface="DM Sans"/>
                <a:sym typeface="DM Sans"/>
              </a:rPr>
              <a:t>1). </a:t>
            </a:r>
            <a:r>
              <a:rPr lang="en" sz="1300">
                <a:solidFill>
                  <a:srgbClr val="9900FF"/>
                </a:solidFill>
                <a:latin typeface="DM Sans"/>
                <a:ea typeface="DM Sans"/>
                <a:cs typeface="DM Sans"/>
                <a:sym typeface="DM Sans"/>
              </a:rPr>
              <a:t>HOBBY_RELATED_TO(</a:t>
            </a:r>
            <a:r>
              <a:rPr lang="en" sz="1300" u="sng">
                <a:solidFill>
                  <a:srgbClr val="9900FF"/>
                </a:solidFill>
                <a:latin typeface="DM Sans"/>
                <a:ea typeface="DM Sans"/>
                <a:cs typeface="DM Sans"/>
                <a:sym typeface="DM Sans"/>
              </a:rPr>
              <a:t>Hobby_ID</a:t>
            </a:r>
            <a:r>
              <a:rPr baseline="30000" lang="en" sz="1300">
                <a:solidFill>
                  <a:srgbClr val="9900FF"/>
                </a:solidFill>
                <a:latin typeface="DM Sans"/>
                <a:ea typeface="DM Sans"/>
                <a:cs typeface="DM Sans"/>
                <a:sym typeface="DM Sans"/>
              </a:rPr>
              <a:t>17</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Event_ID</a:t>
            </a:r>
            <a:r>
              <a:rPr baseline="30000" lang="en" sz="1300">
                <a:solidFill>
                  <a:srgbClr val="9900FF"/>
                </a:solidFill>
                <a:latin typeface="DM Sans"/>
                <a:ea typeface="DM Sans"/>
                <a:cs typeface="DM Sans"/>
                <a:sym typeface="DM Sans"/>
              </a:rPr>
              <a:t>11</a:t>
            </a:r>
            <a:r>
              <a:rPr lang="en" sz="1300">
                <a:solidFill>
                  <a:srgbClr val="9900FF"/>
                </a:solidFill>
                <a:latin typeface="DM Sans"/>
                <a:ea typeface="DM Sans"/>
                <a:cs typeface="DM Sans"/>
                <a:sym typeface="DM Sans"/>
              </a:rPr>
              <a:t>, Career_category, Interests)</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32</a:t>
            </a:r>
            <a:r>
              <a:rPr lang="en" sz="1300">
                <a:solidFill>
                  <a:srgbClr val="9900FF"/>
                </a:solidFill>
                <a:latin typeface="DM Sans"/>
                <a:ea typeface="DM Sans"/>
                <a:cs typeface="DM Sans"/>
                <a:sym typeface="DM Sans"/>
              </a:rPr>
              <a:t>). </a:t>
            </a:r>
            <a:r>
              <a:rPr lang="en" sz="1300">
                <a:solidFill>
                  <a:srgbClr val="9900FF"/>
                </a:solidFill>
                <a:latin typeface="DM Sans"/>
                <a:ea typeface="DM Sans"/>
                <a:cs typeface="DM Sans"/>
                <a:sym typeface="DM Sans"/>
              </a:rPr>
              <a:t>RUNS(</a:t>
            </a:r>
            <a:r>
              <a:rPr lang="en" sz="1300" u="sng">
                <a:solidFill>
                  <a:srgbClr val="9900FF"/>
                </a:solidFill>
                <a:latin typeface="DM Sans"/>
                <a:ea typeface="DM Sans"/>
                <a:cs typeface="DM Sans"/>
                <a:sym typeface="DM Sans"/>
              </a:rPr>
              <a:t>Event_ID</a:t>
            </a:r>
            <a:r>
              <a:rPr baseline="30000" lang="en" sz="1300">
                <a:solidFill>
                  <a:srgbClr val="9900FF"/>
                </a:solidFill>
                <a:latin typeface="DM Sans"/>
                <a:ea typeface="DM Sans"/>
                <a:cs typeface="DM Sans"/>
                <a:sym typeface="DM Sans"/>
              </a:rPr>
              <a:t>11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Event_Coordinator_ID</a:t>
            </a:r>
            <a:r>
              <a:rPr baseline="30000" lang="en" sz="1300">
                <a:solidFill>
                  <a:srgbClr val="9900FF"/>
                </a:solidFill>
                <a:latin typeface="DM Sans"/>
                <a:ea typeface="DM Sans"/>
                <a:cs typeface="DM Sans"/>
                <a:sym typeface="DM Sans"/>
              </a:rPr>
              <a:t>10</a:t>
            </a:r>
            <a:r>
              <a:rPr lang="en" sz="1300">
                <a:solidFill>
                  <a:srgbClr val="9900FF"/>
                </a:solidFill>
                <a:latin typeface="DM Sans"/>
                <a:ea typeface="DM Sans"/>
                <a:cs typeface="DM Sans"/>
                <a:sym typeface="DM Sans"/>
              </a:rPr>
              <a:t>, Previous_events, Average_event_rating)</a:t>
            </a:r>
            <a:endParaRPr sz="1300">
              <a:solidFill>
                <a:srgbClr val="9900FF"/>
              </a:solidFill>
              <a:latin typeface="DM Sans"/>
              <a:ea typeface="DM Sans"/>
              <a:cs typeface="DM Sans"/>
              <a:sym typeface="DM Sans"/>
            </a:endParaRPr>
          </a:p>
          <a:p>
            <a:pPr indent="0" lvl="0" marL="0" rtl="0" algn="l">
              <a:spcBef>
                <a:spcPts val="0"/>
              </a:spcBef>
              <a:spcAft>
                <a:spcPts val="0"/>
              </a:spcAft>
              <a:buNone/>
            </a:pPr>
            <a:r>
              <a:rPr lang="en" sz="1300">
                <a:solidFill>
                  <a:srgbClr val="9900FF"/>
                </a:solidFill>
                <a:latin typeface="DM Sans"/>
                <a:ea typeface="DM Sans"/>
                <a:cs typeface="DM Sans"/>
                <a:sym typeface="DM Sans"/>
              </a:rPr>
              <a:t>33</a:t>
            </a:r>
            <a:r>
              <a:rPr lang="en" sz="1300">
                <a:solidFill>
                  <a:srgbClr val="9900FF"/>
                </a:solidFill>
                <a:latin typeface="DM Sans"/>
                <a:ea typeface="DM Sans"/>
                <a:cs typeface="DM Sans"/>
                <a:sym typeface="DM Sans"/>
              </a:rPr>
              <a:t>). </a:t>
            </a:r>
            <a:r>
              <a:rPr lang="en" sz="1300">
                <a:solidFill>
                  <a:srgbClr val="9900FF"/>
                </a:solidFill>
                <a:latin typeface="DM Sans"/>
                <a:ea typeface="DM Sans"/>
                <a:cs typeface="DM Sans"/>
                <a:sym typeface="DM Sans"/>
              </a:rPr>
              <a:t>PARTICIPATES_IN(</a:t>
            </a:r>
            <a:r>
              <a:rPr lang="en" sz="1300" u="sng">
                <a:solidFill>
                  <a:srgbClr val="9900FF"/>
                </a:solidFill>
                <a:latin typeface="DM Sans"/>
                <a:ea typeface="DM Sans"/>
                <a:cs typeface="DM Sans"/>
                <a:sym typeface="DM Sans"/>
              </a:rPr>
              <a:t>User_ID</a:t>
            </a:r>
            <a:r>
              <a:rPr baseline="30000" lang="en" sz="1300">
                <a:solidFill>
                  <a:srgbClr val="9900FF"/>
                </a:solidFill>
                <a:latin typeface="DM Sans"/>
                <a:ea typeface="DM Sans"/>
                <a:cs typeface="DM Sans"/>
                <a:sym typeface="DM Sans"/>
              </a:rPr>
              <a:t>1</a:t>
            </a:r>
            <a:r>
              <a:rPr lang="en" sz="1300">
                <a:solidFill>
                  <a:srgbClr val="9900FF"/>
                </a:solidFill>
                <a:latin typeface="DM Sans"/>
                <a:ea typeface="DM Sans"/>
                <a:cs typeface="DM Sans"/>
                <a:sym typeface="DM Sans"/>
              </a:rPr>
              <a:t>, </a:t>
            </a:r>
            <a:r>
              <a:rPr lang="en" sz="1300" u="sng">
                <a:solidFill>
                  <a:srgbClr val="9900FF"/>
                </a:solidFill>
                <a:latin typeface="DM Sans"/>
                <a:ea typeface="DM Sans"/>
                <a:cs typeface="DM Sans"/>
                <a:sym typeface="DM Sans"/>
              </a:rPr>
              <a:t>Reward_ID</a:t>
            </a:r>
            <a:r>
              <a:rPr baseline="30000" lang="en" sz="1300">
                <a:solidFill>
                  <a:srgbClr val="9900FF"/>
                </a:solidFill>
                <a:latin typeface="DM Sans"/>
                <a:ea typeface="DM Sans"/>
                <a:cs typeface="DM Sans"/>
                <a:sym typeface="DM Sans"/>
              </a:rPr>
              <a:t>6</a:t>
            </a:r>
            <a:r>
              <a:rPr lang="en" sz="1300">
                <a:solidFill>
                  <a:srgbClr val="9900FF"/>
                </a:solidFill>
                <a:latin typeface="DM Sans"/>
                <a:ea typeface="DM Sans"/>
                <a:cs typeface="DM Sans"/>
                <a:sym typeface="DM Sans"/>
              </a:rPr>
              <a:t>, Num_points, mutual_connections)</a:t>
            </a:r>
            <a:endParaRPr sz="1300">
              <a:solidFill>
                <a:srgbClr val="FF0000"/>
              </a:solidFill>
              <a:latin typeface="DM Sans"/>
              <a:ea typeface="DM Sans"/>
              <a:cs typeface="DM Sans"/>
              <a:sym typeface="DM Sans"/>
            </a:endParaRPr>
          </a:p>
        </p:txBody>
      </p:sp>
      <p:sp>
        <p:nvSpPr>
          <p:cNvPr id="1137" name="Google Shape;1137;p75"/>
          <p:cNvSpPr txBox="1"/>
          <p:nvPr/>
        </p:nvSpPr>
        <p:spPr>
          <a:xfrm>
            <a:off x="3395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a:t>
            </a:r>
            <a:r>
              <a:rPr b="1" lang="en" sz="1000">
                <a:latin typeface="Montserrat"/>
                <a:ea typeface="Montserrat"/>
                <a:cs typeface="Montserrat"/>
                <a:sym typeface="Montserrat"/>
              </a:rPr>
              <a:t>Project Schema</a:t>
            </a:r>
            <a:r>
              <a:rPr lang="en" sz="1000">
                <a:latin typeface="Montserrat"/>
                <a:ea typeface="Montserrat"/>
                <a:cs typeface="Montserrat"/>
                <a:sym typeface="Montserrat"/>
              </a:rPr>
              <a:t> | MySQL | Queries | Normalization</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76"/>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MySQL WorkBench</a:t>
            </a:r>
            <a:endParaRPr/>
          </a:p>
        </p:txBody>
      </p:sp>
      <p:sp>
        <p:nvSpPr>
          <p:cNvPr id="1143" name="Google Shape;114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77"/>
          <p:cNvSpPr txBox="1"/>
          <p:nvPr>
            <p:ph type="title"/>
          </p:nvPr>
        </p:nvSpPr>
        <p:spPr>
          <a:xfrm>
            <a:off x="720000" y="64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MySQL Workbench</a:t>
            </a:r>
            <a:endParaRPr/>
          </a:p>
        </p:txBody>
      </p:sp>
      <p:pic>
        <p:nvPicPr>
          <p:cNvPr id="1149" name="Google Shape;1149;p77"/>
          <p:cNvPicPr preferRelativeResize="0"/>
          <p:nvPr/>
        </p:nvPicPr>
        <p:blipFill>
          <a:blip r:embed="rId3">
            <a:alphaModFix/>
          </a:blip>
          <a:stretch>
            <a:fillRect/>
          </a:stretch>
        </p:blipFill>
        <p:spPr>
          <a:xfrm>
            <a:off x="1397000" y="556175"/>
            <a:ext cx="6217894" cy="4328224"/>
          </a:xfrm>
          <a:prstGeom prst="rect">
            <a:avLst/>
          </a:prstGeom>
          <a:noFill/>
          <a:ln>
            <a:noFill/>
          </a:ln>
        </p:spPr>
      </p:pic>
      <p:sp>
        <p:nvSpPr>
          <p:cNvPr id="1150" name="Google Shape;1150;p77"/>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a:t>
            </a:r>
            <a:r>
              <a:rPr b="1" lang="en" sz="1000">
                <a:latin typeface="Montserrat"/>
                <a:ea typeface="Montserrat"/>
                <a:cs typeface="Montserrat"/>
                <a:sym typeface="Montserrat"/>
              </a:rPr>
              <a:t>MySQL</a:t>
            </a:r>
            <a:r>
              <a:rPr lang="en" sz="1000">
                <a:latin typeface="Montserrat"/>
                <a:ea typeface="Montserrat"/>
                <a:cs typeface="Montserrat"/>
                <a:sym typeface="Montserrat"/>
              </a:rPr>
              <a:t> | Queries | Normalization</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78"/>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Queries</a:t>
            </a:r>
            <a:endParaRPr/>
          </a:p>
        </p:txBody>
      </p:sp>
      <p:sp>
        <p:nvSpPr>
          <p:cNvPr id="1156" name="Google Shape;1156;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79"/>
          <p:cNvSpPr txBox="1"/>
          <p:nvPr>
            <p:ph type="title"/>
          </p:nvPr>
        </p:nvSpPr>
        <p:spPr>
          <a:xfrm>
            <a:off x="720750" y="393050"/>
            <a:ext cx="77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Generation Process</a:t>
            </a:r>
            <a:endParaRPr/>
          </a:p>
        </p:txBody>
      </p:sp>
      <p:pic>
        <p:nvPicPr>
          <p:cNvPr id="1162" name="Google Shape;1162;p79"/>
          <p:cNvPicPr preferRelativeResize="0"/>
          <p:nvPr/>
        </p:nvPicPr>
        <p:blipFill rotWithShape="1">
          <a:blip r:embed="rId3">
            <a:alphaModFix/>
          </a:blip>
          <a:srcRect b="17781" l="5760" r="19327" t="30619"/>
          <a:stretch/>
        </p:blipFill>
        <p:spPr>
          <a:xfrm>
            <a:off x="2761212" y="3181150"/>
            <a:ext cx="3621576" cy="1559002"/>
          </a:xfrm>
          <a:prstGeom prst="rect">
            <a:avLst/>
          </a:prstGeom>
          <a:noFill/>
          <a:ln>
            <a:noFill/>
          </a:ln>
        </p:spPr>
      </p:pic>
      <p:pic>
        <p:nvPicPr>
          <p:cNvPr id="1163" name="Google Shape;1163;p79"/>
          <p:cNvPicPr preferRelativeResize="0"/>
          <p:nvPr/>
        </p:nvPicPr>
        <p:blipFill rotWithShape="1">
          <a:blip r:embed="rId4">
            <a:alphaModFix/>
          </a:blip>
          <a:srcRect b="13190" l="3764" r="75027" t="31037"/>
          <a:stretch/>
        </p:blipFill>
        <p:spPr>
          <a:xfrm>
            <a:off x="6051950" y="1301600"/>
            <a:ext cx="1545626" cy="2540301"/>
          </a:xfrm>
          <a:prstGeom prst="rect">
            <a:avLst/>
          </a:prstGeom>
          <a:noFill/>
          <a:ln>
            <a:noFill/>
          </a:ln>
        </p:spPr>
      </p:pic>
      <p:sp>
        <p:nvSpPr>
          <p:cNvPr id="1164" name="Google Shape;1164;p79"/>
          <p:cNvSpPr/>
          <p:nvPr/>
        </p:nvSpPr>
        <p:spPr>
          <a:xfrm>
            <a:off x="4952250" y="2087250"/>
            <a:ext cx="938400" cy="3321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5" name="Google Shape;1165;p79"/>
          <p:cNvSpPr/>
          <p:nvPr/>
        </p:nvSpPr>
        <p:spPr>
          <a:xfrm rot="2413124">
            <a:off x="3016615" y="2933429"/>
            <a:ext cx="687153" cy="332073"/>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6" name="Google Shape;1166;p79"/>
          <p:cNvSpPr txBox="1"/>
          <p:nvPr/>
        </p:nvSpPr>
        <p:spPr>
          <a:xfrm>
            <a:off x="1277525" y="1196650"/>
            <a:ext cx="3621600" cy="1832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AutoNum type="arabicPeriod"/>
            </a:pPr>
            <a:r>
              <a:rPr lang="en" sz="1200" u="sng">
                <a:solidFill>
                  <a:schemeClr val="dk1"/>
                </a:solidFill>
                <a:latin typeface="DM Sans"/>
                <a:ea typeface="DM Sans"/>
                <a:cs typeface="DM Sans"/>
                <a:sym typeface="DM Sans"/>
              </a:rPr>
              <a:t>Initial Data Generation</a:t>
            </a:r>
            <a:endParaRPr sz="1200" u="sng">
              <a:solidFill>
                <a:schemeClr val="dk1"/>
              </a:solidFill>
              <a:latin typeface="DM Sans"/>
              <a:ea typeface="DM Sans"/>
              <a:cs typeface="DM Sans"/>
              <a:sym typeface="DM Sans"/>
            </a:endParaRPr>
          </a:p>
          <a:p>
            <a:pPr indent="-304800" lvl="1" marL="914400" rtl="0" algn="l">
              <a:spcBef>
                <a:spcPts val="0"/>
              </a:spcBef>
              <a:spcAft>
                <a:spcPts val="0"/>
              </a:spcAft>
              <a:buClr>
                <a:schemeClr val="dk1"/>
              </a:buClr>
              <a:buSzPts val="1200"/>
              <a:buFont typeface="DM Sans"/>
              <a:buAutoNum type="alphaLcPeriod"/>
            </a:pPr>
            <a:r>
              <a:rPr lang="en" sz="1200">
                <a:solidFill>
                  <a:schemeClr val="dk1"/>
                </a:solidFill>
                <a:latin typeface="DM Sans"/>
                <a:ea typeface="DM Sans"/>
                <a:cs typeface="DM Sans"/>
                <a:sym typeface="DM Sans"/>
              </a:rPr>
              <a:t>The creation of synthetic data used Python’s </a:t>
            </a:r>
            <a:r>
              <a:rPr b="1" lang="en" sz="1200">
                <a:solidFill>
                  <a:schemeClr val="dk1"/>
                </a:solidFill>
                <a:latin typeface="DM Sans"/>
                <a:ea typeface="DM Sans"/>
                <a:cs typeface="DM Sans"/>
                <a:sym typeface="DM Sans"/>
              </a:rPr>
              <a:t>Faker library</a:t>
            </a:r>
            <a:r>
              <a:rPr lang="en" sz="1200">
                <a:solidFill>
                  <a:schemeClr val="dk1"/>
                </a:solidFill>
                <a:latin typeface="DM Sans"/>
                <a:ea typeface="DM Sans"/>
                <a:cs typeface="DM Sans"/>
                <a:sym typeface="DM Sans"/>
              </a:rPr>
              <a:t> and exporting that data as a CSV file</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1"/>
              </a:buClr>
              <a:buSzPts val="1200"/>
              <a:buFont typeface="DM Sans"/>
              <a:buAutoNum type="arabicPeriod"/>
            </a:pPr>
            <a:r>
              <a:rPr lang="en" sz="1200" u="sng">
                <a:solidFill>
                  <a:schemeClr val="dk1"/>
                </a:solidFill>
                <a:latin typeface="DM Sans"/>
                <a:ea typeface="DM Sans"/>
                <a:cs typeface="DM Sans"/>
                <a:sym typeface="DM Sans"/>
              </a:rPr>
              <a:t>Processing Queries</a:t>
            </a:r>
            <a:endParaRPr sz="1200" u="sng">
              <a:solidFill>
                <a:schemeClr val="dk1"/>
              </a:solidFill>
              <a:latin typeface="DM Sans"/>
              <a:ea typeface="DM Sans"/>
              <a:cs typeface="DM Sans"/>
              <a:sym typeface="DM Sans"/>
            </a:endParaRPr>
          </a:p>
          <a:p>
            <a:pPr indent="-304800" lvl="1" marL="914400" rtl="0" algn="l">
              <a:spcBef>
                <a:spcPts val="0"/>
              </a:spcBef>
              <a:spcAft>
                <a:spcPts val="0"/>
              </a:spcAft>
              <a:buClr>
                <a:schemeClr val="dk1"/>
              </a:buClr>
              <a:buSzPts val="1200"/>
              <a:buFont typeface="DM Sans"/>
              <a:buAutoNum type="alphaLcPeriod"/>
            </a:pPr>
            <a:r>
              <a:rPr lang="en" sz="1200">
                <a:solidFill>
                  <a:schemeClr val="dk1"/>
                </a:solidFill>
                <a:latin typeface="DM Sans"/>
                <a:ea typeface="DM Sans"/>
                <a:cs typeface="DM Sans"/>
                <a:sym typeface="DM Sans"/>
              </a:rPr>
              <a:t>Using the Data Analysis model of ChatGPT it was able to </a:t>
            </a:r>
            <a:r>
              <a:rPr b="1" lang="en" sz="1200">
                <a:solidFill>
                  <a:schemeClr val="dk1"/>
                </a:solidFill>
                <a:latin typeface="DM Sans"/>
                <a:ea typeface="DM Sans"/>
                <a:cs typeface="DM Sans"/>
                <a:sym typeface="DM Sans"/>
              </a:rPr>
              <a:t>query</a:t>
            </a:r>
            <a:r>
              <a:rPr lang="en" sz="1200">
                <a:solidFill>
                  <a:schemeClr val="dk1"/>
                </a:solidFill>
                <a:latin typeface="DM Sans"/>
                <a:ea typeface="DM Sans"/>
                <a:cs typeface="DM Sans"/>
                <a:sym typeface="DM Sans"/>
              </a:rPr>
              <a:t> the data and provide the result as a CSV file</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167" name="Google Shape;1167;p79"/>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171" name="Shape 1171"/>
        <p:cNvGrpSpPr/>
        <p:nvPr/>
      </p:nvGrpSpPr>
      <p:grpSpPr>
        <a:xfrm>
          <a:off x="0" y="0"/>
          <a:ext cx="0" cy="0"/>
          <a:chOff x="0" y="0"/>
          <a:chExt cx="0" cy="0"/>
        </a:xfrm>
      </p:grpSpPr>
      <p:sp>
        <p:nvSpPr>
          <p:cNvPr id="1172" name="Google Shape;1172;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Interesting Query #1</a:t>
            </a:r>
            <a:endParaRPr/>
          </a:p>
          <a:p>
            <a:pPr indent="0" lvl="0" marL="0" rtl="0" algn="ctr">
              <a:spcBef>
                <a:spcPts val="0"/>
              </a:spcBef>
              <a:spcAft>
                <a:spcPts val="0"/>
              </a:spcAft>
              <a:buNone/>
            </a:pPr>
            <a:r>
              <a:t/>
            </a:r>
            <a:endParaRPr/>
          </a:p>
        </p:txBody>
      </p:sp>
      <p:sp>
        <p:nvSpPr>
          <p:cNvPr id="1173" name="Google Shape;1173;p80"/>
          <p:cNvSpPr txBox="1"/>
          <p:nvPr>
            <p:ph idx="1" type="subTitle"/>
          </p:nvPr>
        </p:nvSpPr>
        <p:spPr>
          <a:xfrm>
            <a:off x="479000" y="965763"/>
            <a:ext cx="2322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Description</a:t>
            </a:r>
            <a:endParaRPr/>
          </a:p>
        </p:txBody>
      </p:sp>
      <p:sp>
        <p:nvSpPr>
          <p:cNvPr id="1174" name="Google Shape;1174;p80"/>
          <p:cNvSpPr txBox="1"/>
          <p:nvPr/>
        </p:nvSpPr>
        <p:spPr>
          <a:xfrm>
            <a:off x="898200" y="1270875"/>
            <a:ext cx="7459800" cy="8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DM Sans"/>
                <a:ea typeface="DM Sans"/>
                <a:cs typeface="DM Sans"/>
                <a:sym typeface="DM Sans"/>
              </a:rPr>
              <a:t>D</a:t>
            </a:r>
            <a:r>
              <a:rPr lang="en" sz="1300">
                <a:latin typeface="DM Sans"/>
                <a:ea typeface="DM Sans"/>
                <a:cs typeface="DM Sans"/>
                <a:sym typeface="DM Sans"/>
              </a:rPr>
              <a:t>etermine the event category that would attract the most users, from there, increase efforts to host more of such events to further participation and engagement. Take the average number of users per event category per month. Compare the number of users per event category across different months</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175" name="Google Shape;1175;p80"/>
          <p:cNvSpPr txBox="1"/>
          <p:nvPr>
            <p:ph idx="1" type="subTitle"/>
          </p:nvPr>
        </p:nvSpPr>
        <p:spPr>
          <a:xfrm>
            <a:off x="98000" y="2108763"/>
            <a:ext cx="2322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Query</a:t>
            </a:r>
            <a:endParaRPr/>
          </a:p>
        </p:txBody>
      </p:sp>
      <p:sp>
        <p:nvSpPr>
          <p:cNvPr id="1176" name="Google Shape;1176;p80"/>
          <p:cNvSpPr txBox="1"/>
          <p:nvPr/>
        </p:nvSpPr>
        <p:spPr>
          <a:xfrm>
            <a:off x="2378825" y="2447575"/>
            <a:ext cx="4505700" cy="8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DM Sans"/>
                <a:ea typeface="DM Sans"/>
                <a:cs typeface="DM Sans"/>
                <a:sym typeface="DM Sans"/>
              </a:rPr>
              <a:t>SELECT</a:t>
            </a:r>
            <a:endParaRPr sz="1300">
              <a:latin typeface="DM Sans"/>
              <a:ea typeface="DM Sans"/>
              <a:cs typeface="DM Sans"/>
              <a:sym typeface="DM Sans"/>
            </a:endParaRPr>
          </a:p>
          <a:p>
            <a:pPr indent="457200" lvl="0" marL="0" rtl="0" algn="l">
              <a:spcBef>
                <a:spcPts val="0"/>
              </a:spcBef>
              <a:spcAft>
                <a:spcPts val="0"/>
              </a:spcAft>
              <a:buNone/>
            </a:pPr>
            <a:r>
              <a:rPr lang="en" sz="1300">
                <a:latin typeface="DM Sans"/>
                <a:ea typeface="DM Sans"/>
                <a:cs typeface="DM Sans"/>
                <a:sym typeface="DM Sans"/>
              </a:rPr>
              <a:t>EXTRACT(MONTH FROM e.Date) AS Month,</a:t>
            </a:r>
            <a:endParaRPr sz="1300">
              <a:latin typeface="DM Sans"/>
              <a:ea typeface="DM Sans"/>
              <a:cs typeface="DM Sans"/>
              <a:sym typeface="DM Sans"/>
            </a:endParaRPr>
          </a:p>
          <a:p>
            <a:pPr indent="457200" lvl="0" marL="0" rtl="0" algn="l">
              <a:spcBef>
                <a:spcPts val="0"/>
              </a:spcBef>
              <a:spcAft>
                <a:spcPts val="0"/>
              </a:spcAft>
              <a:buNone/>
            </a:pPr>
            <a:r>
              <a:rPr lang="en" sz="1300">
                <a:latin typeface="DM Sans"/>
                <a:ea typeface="DM Sans"/>
                <a:cs typeface="DM Sans"/>
                <a:sym typeface="DM Sans"/>
              </a:rPr>
              <a:t>e.Category,</a:t>
            </a:r>
            <a:endParaRPr sz="1300">
              <a:latin typeface="DM Sans"/>
              <a:ea typeface="DM Sans"/>
              <a:cs typeface="DM Sans"/>
              <a:sym typeface="DM Sans"/>
            </a:endParaRPr>
          </a:p>
          <a:p>
            <a:pPr indent="457200" lvl="0" marL="0" rtl="0" algn="l">
              <a:spcBef>
                <a:spcPts val="0"/>
              </a:spcBef>
              <a:spcAft>
                <a:spcPts val="0"/>
              </a:spcAft>
              <a:buNone/>
            </a:pPr>
            <a:r>
              <a:rPr lang="en" sz="1300">
                <a:latin typeface="DM Sans"/>
                <a:ea typeface="DM Sans"/>
                <a:cs typeface="DM Sans"/>
                <a:sym typeface="DM Sans"/>
              </a:rPr>
              <a:t>AVG(e.Num_attendees) AS AvgUsersPerEvent</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FROM EVENT e</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JOIN ATTENDS a ON e.Event_ID = a.Event_ID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GROUP BY EXTRACT(MONTH FROM e.Date), e.Category</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ORDER BY EXTRACT(MONTH FROM e.Date), e.Category;</a:t>
            </a:r>
            <a:endParaRPr sz="1300">
              <a:latin typeface="DM Sans"/>
              <a:ea typeface="DM Sans"/>
              <a:cs typeface="DM Sans"/>
              <a:sym typeface="DM Sans"/>
            </a:endParaRPr>
          </a:p>
        </p:txBody>
      </p:sp>
      <p:sp>
        <p:nvSpPr>
          <p:cNvPr id="1177" name="Google Shape;1177;p80"/>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181" name="Shape 1181"/>
        <p:cNvGrpSpPr/>
        <p:nvPr/>
      </p:nvGrpSpPr>
      <p:grpSpPr>
        <a:xfrm>
          <a:off x="0" y="0"/>
          <a:ext cx="0" cy="0"/>
          <a:chOff x="0" y="0"/>
          <a:chExt cx="0" cy="0"/>
        </a:xfrm>
      </p:grpSpPr>
      <p:sp>
        <p:nvSpPr>
          <p:cNvPr id="1182" name="Google Shape;1182;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Interesting Query #1</a:t>
            </a:r>
            <a:endParaRPr/>
          </a:p>
          <a:p>
            <a:pPr indent="0" lvl="0" marL="0" rtl="0" algn="ctr">
              <a:spcBef>
                <a:spcPts val="0"/>
              </a:spcBef>
              <a:spcAft>
                <a:spcPts val="0"/>
              </a:spcAft>
              <a:buNone/>
            </a:pPr>
            <a:r>
              <a:t/>
            </a:r>
            <a:endParaRPr/>
          </a:p>
        </p:txBody>
      </p:sp>
      <p:pic>
        <p:nvPicPr>
          <p:cNvPr id="1183" name="Google Shape;1183;p81"/>
          <p:cNvPicPr preferRelativeResize="0"/>
          <p:nvPr/>
        </p:nvPicPr>
        <p:blipFill rotWithShape="1">
          <a:blip r:embed="rId3">
            <a:alphaModFix/>
          </a:blip>
          <a:srcRect b="13190" l="3764" r="75027" t="31037"/>
          <a:stretch/>
        </p:blipFill>
        <p:spPr>
          <a:xfrm>
            <a:off x="3485275" y="1183950"/>
            <a:ext cx="2169651" cy="3565901"/>
          </a:xfrm>
          <a:prstGeom prst="rect">
            <a:avLst/>
          </a:prstGeom>
          <a:noFill/>
          <a:ln>
            <a:noFill/>
          </a:ln>
        </p:spPr>
      </p:pic>
      <p:sp>
        <p:nvSpPr>
          <p:cNvPr id="1184" name="Google Shape;1184;p81"/>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034" name="Google Shape;1034;p64"/>
          <p:cNvSpPr txBox="1"/>
          <p:nvPr>
            <p:ph idx="2" type="title"/>
          </p:nvPr>
        </p:nvSpPr>
        <p:spPr>
          <a:xfrm>
            <a:off x="1845900" y="141130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35" name="Google Shape;1035;p64"/>
          <p:cNvSpPr txBox="1"/>
          <p:nvPr>
            <p:ph idx="3" type="title"/>
          </p:nvPr>
        </p:nvSpPr>
        <p:spPr>
          <a:xfrm>
            <a:off x="1845900" y="283023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36" name="Google Shape;1036;p64"/>
          <p:cNvSpPr txBox="1"/>
          <p:nvPr>
            <p:ph idx="4" type="title"/>
          </p:nvPr>
        </p:nvSpPr>
        <p:spPr>
          <a:xfrm>
            <a:off x="4204650" y="141130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37" name="Google Shape;1037;p64"/>
          <p:cNvSpPr txBox="1"/>
          <p:nvPr>
            <p:ph idx="5" type="title"/>
          </p:nvPr>
        </p:nvSpPr>
        <p:spPr>
          <a:xfrm>
            <a:off x="4204650" y="283023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038" name="Google Shape;1038;p64"/>
          <p:cNvSpPr txBox="1"/>
          <p:nvPr>
            <p:ph idx="6" type="title"/>
          </p:nvPr>
        </p:nvSpPr>
        <p:spPr>
          <a:xfrm>
            <a:off x="6563400" y="141130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39" name="Google Shape;1039;p64"/>
          <p:cNvSpPr txBox="1"/>
          <p:nvPr>
            <p:ph idx="7" type="title"/>
          </p:nvPr>
        </p:nvSpPr>
        <p:spPr>
          <a:xfrm>
            <a:off x="6563400" y="2830230"/>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040" name="Google Shape;1040;p64"/>
          <p:cNvSpPr txBox="1"/>
          <p:nvPr>
            <p:ph idx="1" type="subTitle"/>
          </p:nvPr>
        </p:nvSpPr>
        <p:spPr>
          <a:xfrm>
            <a:off x="1033650" y="1937651"/>
            <a:ext cx="2359200" cy="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Introductions</a:t>
            </a:r>
            <a:endParaRPr/>
          </a:p>
        </p:txBody>
      </p:sp>
      <p:sp>
        <p:nvSpPr>
          <p:cNvPr id="1041" name="Google Shape;1041;p64"/>
          <p:cNvSpPr txBox="1"/>
          <p:nvPr>
            <p:ph idx="8" type="subTitle"/>
          </p:nvPr>
        </p:nvSpPr>
        <p:spPr>
          <a:xfrm>
            <a:off x="3392400" y="1937651"/>
            <a:ext cx="2359200" cy="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Overview</a:t>
            </a:r>
            <a:endParaRPr/>
          </a:p>
        </p:txBody>
      </p:sp>
      <p:sp>
        <p:nvSpPr>
          <p:cNvPr id="1042" name="Google Shape;1042;p64"/>
          <p:cNvSpPr txBox="1"/>
          <p:nvPr>
            <p:ph idx="9" type="subTitle"/>
          </p:nvPr>
        </p:nvSpPr>
        <p:spPr>
          <a:xfrm>
            <a:off x="5751150" y="1937651"/>
            <a:ext cx="2359200" cy="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Simplified EER Diagram</a:t>
            </a:r>
            <a:endParaRPr/>
          </a:p>
        </p:txBody>
      </p:sp>
      <p:sp>
        <p:nvSpPr>
          <p:cNvPr id="1043" name="Google Shape;1043;p64"/>
          <p:cNvSpPr txBox="1"/>
          <p:nvPr>
            <p:ph idx="13" type="subTitle"/>
          </p:nvPr>
        </p:nvSpPr>
        <p:spPr>
          <a:xfrm>
            <a:off x="1033650" y="3356639"/>
            <a:ext cx="2359200" cy="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Relational Schema</a:t>
            </a:r>
            <a:endParaRPr/>
          </a:p>
        </p:txBody>
      </p:sp>
      <p:sp>
        <p:nvSpPr>
          <p:cNvPr id="1044" name="Google Shape;1044;p64"/>
          <p:cNvSpPr txBox="1"/>
          <p:nvPr>
            <p:ph idx="14" type="subTitle"/>
          </p:nvPr>
        </p:nvSpPr>
        <p:spPr>
          <a:xfrm>
            <a:off x="3392850" y="3356639"/>
            <a:ext cx="23583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Normalization Analysis</a:t>
            </a:r>
            <a:endParaRPr>
              <a:solidFill>
                <a:schemeClr val="lt2"/>
              </a:solidFill>
            </a:endParaRPr>
          </a:p>
          <a:p>
            <a:pPr indent="0" lvl="0" marL="0" rtl="0" algn="ctr">
              <a:spcBef>
                <a:spcPts val="0"/>
              </a:spcBef>
              <a:spcAft>
                <a:spcPts val="0"/>
              </a:spcAft>
              <a:buNone/>
            </a:pPr>
            <a:r>
              <a:t/>
            </a:r>
            <a:endParaRPr/>
          </a:p>
        </p:txBody>
      </p:sp>
      <p:sp>
        <p:nvSpPr>
          <p:cNvPr id="1045" name="Google Shape;1045;p64"/>
          <p:cNvSpPr txBox="1"/>
          <p:nvPr>
            <p:ph idx="15" type="subTitle"/>
          </p:nvPr>
        </p:nvSpPr>
        <p:spPr>
          <a:xfrm>
            <a:off x="5751150" y="3356639"/>
            <a:ext cx="2359200" cy="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Interesting Queries</a:t>
            </a:r>
            <a:endParaRPr/>
          </a:p>
        </p:txBody>
      </p:sp>
      <p:sp>
        <p:nvSpPr>
          <p:cNvPr id="1046" name="Google Shape;104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Interesting Query #1 (cont.)</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190" name="Google Shape;1190;p82"/>
          <p:cNvPicPr preferRelativeResize="0"/>
          <p:nvPr/>
        </p:nvPicPr>
        <p:blipFill>
          <a:blip r:embed="rId3">
            <a:alphaModFix/>
          </a:blip>
          <a:stretch>
            <a:fillRect/>
          </a:stretch>
        </p:blipFill>
        <p:spPr>
          <a:xfrm>
            <a:off x="1616725" y="1088975"/>
            <a:ext cx="6006244" cy="3647962"/>
          </a:xfrm>
          <a:prstGeom prst="rect">
            <a:avLst/>
          </a:prstGeom>
          <a:noFill/>
          <a:ln>
            <a:noFill/>
          </a:ln>
        </p:spPr>
      </p:pic>
      <p:sp>
        <p:nvSpPr>
          <p:cNvPr id="1191" name="Google Shape;1191;p82"/>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83"/>
          <p:cNvSpPr txBox="1"/>
          <p:nvPr>
            <p:ph type="title"/>
          </p:nvPr>
        </p:nvSpPr>
        <p:spPr>
          <a:xfrm>
            <a:off x="720000" y="2995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Interesting Query #1 (cont.)</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197" name="Google Shape;1197;p83"/>
          <p:cNvPicPr preferRelativeResize="0"/>
          <p:nvPr/>
        </p:nvPicPr>
        <p:blipFill>
          <a:blip r:embed="rId3">
            <a:alphaModFix/>
          </a:blip>
          <a:stretch>
            <a:fillRect/>
          </a:stretch>
        </p:blipFill>
        <p:spPr>
          <a:xfrm>
            <a:off x="1796275" y="958000"/>
            <a:ext cx="5551426" cy="2804100"/>
          </a:xfrm>
          <a:prstGeom prst="rect">
            <a:avLst/>
          </a:prstGeom>
          <a:noFill/>
          <a:ln>
            <a:noFill/>
          </a:ln>
        </p:spPr>
      </p:pic>
      <p:sp>
        <p:nvSpPr>
          <p:cNvPr id="1198" name="Google Shape;1198;p83"/>
          <p:cNvSpPr txBox="1"/>
          <p:nvPr/>
        </p:nvSpPr>
        <p:spPr>
          <a:xfrm>
            <a:off x="975650" y="3762100"/>
            <a:ext cx="7120500" cy="727200"/>
          </a:xfrm>
          <a:prstGeom prst="rect">
            <a:avLst/>
          </a:prstGeom>
          <a:noFill/>
          <a:ln>
            <a:noFill/>
          </a:ln>
        </p:spPr>
        <p:txBody>
          <a:bodyPr anchorCtr="0" anchor="t" bIns="91425" lIns="91425" spcFirstLastPara="1" rIns="91425" wrap="square" tIns="91425">
            <a:spAutoFit/>
          </a:bodyPr>
          <a:lstStyle/>
          <a:p>
            <a:pPr indent="-2932" lvl="0" marL="90472" marR="1539" rtl="0" algn="l">
              <a:lnSpc>
                <a:spcPct val="110205"/>
              </a:lnSpc>
              <a:spcBef>
                <a:spcPts val="0"/>
              </a:spcBef>
              <a:spcAft>
                <a:spcPts val="0"/>
              </a:spcAft>
              <a:buNone/>
            </a:pPr>
            <a:r>
              <a:rPr lang="en" sz="1100">
                <a:latin typeface="DM Sans"/>
                <a:ea typeface="DM Sans"/>
                <a:cs typeface="DM Sans"/>
                <a:sym typeface="DM Sans"/>
              </a:rPr>
              <a:t>We can also aggregate the data by season, determining which category performs the best depending on the season. Conferences attract more average users in the fall and spring while concerts attract more average users in the summer and winter. </a:t>
            </a:r>
            <a:endParaRPr sz="1100">
              <a:latin typeface="DM Sans"/>
              <a:ea typeface="DM Sans"/>
              <a:cs typeface="DM Sans"/>
              <a:sym typeface="DM Sans"/>
            </a:endParaRPr>
          </a:p>
        </p:txBody>
      </p:sp>
      <p:sp>
        <p:nvSpPr>
          <p:cNvPr id="1199" name="Google Shape;1199;p83"/>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Interesting </a:t>
            </a:r>
            <a:r>
              <a:rPr lang="en"/>
              <a:t>Query</a:t>
            </a:r>
            <a:r>
              <a:rPr lang="en"/>
              <a:t> #1 (cont.)</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05" name="Google Shape;1205;p84"/>
          <p:cNvSpPr txBox="1"/>
          <p:nvPr>
            <p:ph idx="3" type="subTitle"/>
          </p:nvPr>
        </p:nvSpPr>
        <p:spPr>
          <a:xfrm>
            <a:off x="1041175" y="1172075"/>
            <a:ext cx="30780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T-Test and P-Value</a:t>
            </a:r>
            <a:endParaRPr/>
          </a:p>
        </p:txBody>
      </p:sp>
      <p:sp>
        <p:nvSpPr>
          <p:cNvPr id="1206" name="Google Shape;1206;p84"/>
          <p:cNvSpPr txBox="1"/>
          <p:nvPr/>
        </p:nvSpPr>
        <p:spPr>
          <a:xfrm>
            <a:off x="1290475" y="1674875"/>
            <a:ext cx="7374300" cy="26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DM Sans"/>
                <a:ea typeface="DM Sans"/>
                <a:cs typeface="DM Sans"/>
                <a:sym typeface="DM Sans"/>
              </a:rPr>
              <a:t>Is it due to random chance that concerts attract more users in summer than conferences do?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We used Python to conduct a two-sample t-test to assess whether concerts are statistically more popular than conferences in the summer based on the average number of attendees per event.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P-Value: 0.36</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Therefore, there is no significant difference in average number of attendees for concerts and conferences in the summer.</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Based on the data and results of this test, we will not increase efforts to host more concerts in the summer because t</a:t>
            </a:r>
            <a:r>
              <a:rPr lang="en" sz="1300">
                <a:latin typeface="DM Sans"/>
                <a:ea typeface="DM Sans"/>
                <a:cs typeface="DM Sans"/>
                <a:sym typeface="DM Sans"/>
              </a:rPr>
              <a:t>he observed difference may be due to random chance.</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p:txBody>
      </p:sp>
      <p:sp>
        <p:nvSpPr>
          <p:cNvPr id="1207" name="Google Shape;1207;p84"/>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11" name="Shape 1211"/>
        <p:cNvGrpSpPr/>
        <p:nvPr/>
      </p:nvGrpSpPr>
      <p:grpSpPr>
        <a:xfrm>
          <a:off x="0" y="0"/>
          <a:ext cx="0" cy="0"/>
          <a:chOff x="0" y="0"/>
          <a:chExt cx="0" cy="0"/>
        </a:xfrm>
      </p:grpSpPr>
      <p:sp>
        <p:nvSpPr>
          <p:cNvPr id="1212" name="Google Shape;1212;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Interesting Query #2</a:t>
            </a:r>
            <a:endParaRPr/>
          </a:p>
          <a:p>
            <a:pPr indent="0" lvl="0" marL="0" rtl="0" algn="ctr">
              <a:spcBef>
                <a:spcPts val="0"/>
              </a:spcBef>
              <a:spcAft>
                <a:spcPts val="0"/>
              </a:spcAft>
              <a:buNone/>
            </a:pPr>
            <a:r>
              <a:t/>
            </a:r>
            <a:endParaRPr/>
          </a:p>
        </p:txBody>
      </p:sp>
      <p:sp>
        <p:nvSpPr>
          <p:cNvPr id="1213" name="Google Shape;1213;p85"/>
          <p:cNvSpPr txBox="1"/>
          <p:nvPr>
            <p:ph idx="1" type="subTitle"/>
          </p:nvPr>
        </p:nvSpPr>
        <p:spPr>
          <a:xfrm>
            <a:off x="479000" y="965763"/>
            <a:ext cx="2322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Description</a:t>
            </a:r>
            <a:endParaRPr/>
          </a:p>
        </p:txBody>
      </p:sp>
      <p:sp>
        <p:nvSpPr>
          <p:cNvPr id="1214" name="Google Shape;1214;p85"/>
          <p:cNvSpPr txBox="1"/>
          <p:nvPr/>
        </p:nvSpPr>
        <p:spPr>
          <a:xfrm>
            <a:off x="898200" y="1270875"/>
            <a:ext cx="7459800" cy="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This score is an attempt to quantify user engagement across multiple actions. By weighting each action (posting, making friends, attending events, earning points), we get a score that can help identify the most active users.</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215" name="Google Shape;1215;p85"/>
          <p:cNvSpPr txBox="1"/>
          <p:nvPr>
            <p:ph idx="1" type="subTitle"/>
          </p:nvPr>
        </p:nvSpPr>
        <p:spPr>
          <a:xfrm>
            <a:off x="98000" y="1880163"/>
            <a:ext cx="2322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Query</a:t>
            </a:r>
            <a:endParaRPr/>
          </a:p>
        </p:txBody>
      </p:sp>
      <p:sp>
        <p:nvSpPr>
          <p:cNvPr id="1216" name="Google Shape;1216;p85"/>
          <p:cNvSpPr txBox="1"/>
          <p:nvPr/>
        </p:nvSpPr>
        <p:spPr>
          <a:xfrm>
            <a:off x="2150225" y="2218975"/>
            <a:ext cx="5665500" cy="23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DM Sans"/>
                <a:ea typeface="DM Sans"/>
                <a:cs typeface="DM Sans"/>
                <a:sym typeface="DM Sans"/>
              </a:rPr>
              <a:t>SELECT UserID,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       (0.4 * COUNT(DISTINCT PostID) + 0.3 * COUNT(DISTINCT FriendID) + 0.2 * COUNT(DISTINCT EventID) + 0.1 * SUM(PointsValue)) AS EngagementScore</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FROM User JOIN Posts ON User.UserID = Posts.UserID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           JOIN Friends ON User.UserID = Friends.UserID1</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           JOIN Events ON User.UserID = Events.HostID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           JOIN PointsSystem ON User.UserID = PointsSystem.UserID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GROUP BY UserID</a:t>
            </a:r>
            <a:endParaRPr sz="1300">
              <a:latin typeface="DM Sans"/>
              <a:ea typeface="DM Sans"/>
              <a:cs typeface="DM Sans"/>
              <a:sym typeface="DM Sans"/>
            </a:endParaRPr>
          </a:p>
          <a:p>
            <a:pPr indent="0" lvl="0" marL="0" rtl="0" algn="l">
              <a:spcBef>
                <a:spcPts val="0"/>
              </a:spcBef>
              <a:spcAft>
                <a:spcPts val="0"/>
              </a:spcAft>
              <a:buNone/>
            </a:pPr>
            <a:r>
              <a:rPr lang="en" sz="1300">
                <a:latin typeface="DM Sans"/>
                <a:ea typeface="DM Sans"/>
                <a:cs typeface="DM Sans"/>
                <a:sym typeface="DM Sans"/>
              </a:rPr>
              <a:t>LIMIT 10;</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p:txBody>
      </p:sp>
      <p:sp>
        <p:nvSpPr>
          <p:cNvPr id="1217" name="Google Shape;1217;p85"/>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21" name="Shape 1221"/>
        <p:cNvGrpSpPr/>
        <p:nvPr/>
      </p:nvGrpSpPr>
      <p:grpSpPr>
        <a:xfrm>
          <a:off x="0" y="0"/>
          <a:ext cx="0" cy="0"/>
          <a:chOff x="0" y="0"/>
          <a:chExt cx="0" cy="0"/>
        </a:xfrm>
      </p:grpSpPr>
      <p:sp>
        <p:nvSpPr>
          <p:cNvPr id="1222" name="Google Shape;122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3" name="Google Shape;1223;p86"/>
          <p:cNvSpPr txBox="1"/>
          <p:nvPr/>
        </p:nvSpPr>
        <p:spPr>
          <a:xfrm>
            <a:off x="898200" y="1423275"/>
            <a:ext cx="7459800" cy="25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The original dataset included variables like UserID, DistinctPostIDCount, DistinctFriendIDCount, DistinctEventIDCount, and SumPointsValue. A new target variable, ComplexEngagementScore, was created using a </a:t>
            </a:r>
            <a:r>
              <a:rPr b="1" lang="en" sz="1300">
                <a:solidFill>
                  <a:schemeClr val="dk1"/>
                </a:solidFill>
                <a:latin typeface="DM Sans"/>
                <a:ea typeface="DM Sans"/>
                <a:cs typeface="DM Sans"/>
                <a:sym typeface="DM Sans"/>
              </a:rPr>
              <a:t>nonlinear function</a:t>
            </a:r>
            <a:r>
              <a:rPr lang="en" sz="1300">
                <a:solidFill>
                  <a:schemeClr val="dk1"/>
                </a:solidFill>
                <a:latin typeface="DM Sans"/>
                <a:ea typeface="DM Sans"/>
                <a:cs typeface="DM Sans"/>
                <a:sym typeface="DM Sans"/>
              </a:rPr>
              <a:t> of the existing variables, plus some random noise to simulate real-world data complexity.</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AutoNum type="arabicPeriod"/>
            </a:pPr>
            <a:r>
              <a:rPr b="1" lang="en" sz="1300">
                <a:solidFill>
                  <a:schemeClr val="dk1"/>
                </a:solidFill>
                <a:latin typeface="DM Sans"/>
                <a:ea typeface="DM Sans"/>
                <a:cs typeface="DM Sans"/>
                <a:sym typeface="DM Sans"/>
              </a:rPr>
              <a:t>Linear Regression:</a:t>
            </a:r>
            <a:r>
              <a:rPr lang="en" sz="1300">
                <a:solidFill>
                  <a:schemeClr val="dk1"/>
                </a:solidFill>
                <a:latin typeface="DM Sans"/>
                <a:ea typeface="DM Sans"/>
                <a:cs typeface="DM Sans"/>
                <a:sym typeface="DM Sans"/>
              </a:rPr>
              <a:t> A linear regression model was chosen for its simplicity and interpretability. The model attempts to predict the ComplexEngagementScore based on the four influencing factors.</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AutoNum type="arabicPeriod"/>
            </a:pPr>
            <a:r>
              <a:rPr b="1" lang="en" sz="1300">
                <a:solidFill>
                  <a:schemeClr val="dk1"/>
                </a:solidFill>
                <a:latin typeface="DM Sans"/>
                <a:ea typeface="DM Sans"/>
                <a:cs typeface="DM Sans"/>
                <a:sym typeface="DM Sans"/>
              </a:rPr>
              <a:t>Data Splitting:</a:t>
            </a:r>
            <a:r>
              <a:rPr lang="en" sz="1300">
                <a:solidFill>
                  <a:schemeClr val="dk1"/>
                </a:solidFill>
                <a:latin typeface="DM Sans"/>
                <a:ea typeface="DM Sans"/>
                <a:cs typeface="DM Sans"/>
                <a:sym typeface="DM Sans"/>
              </a:rPr>
              <a:t> The dataset was split into training (80%) and testing (20%) sets to evaluate the model's performance on unseen data.</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AutoNum type="arabicPeriod"/>
            </a:pPr>
            <a:r>
              <a:rPr b="1" lang="en" sz="1300">
                <a:solidFill>
                  <a:schemeClr val="dk1"/>
                </a:solidFill>
                <a:latin typeface="DM Sans"/>
                <a:ea typeface="DM Sans"/>
                <a:cs typeface="DM Sans"/>
                <a:sym typeface="DM Sans"/>
              </a:rPr>
              <a:t>Model Training:</a:t>
            </a:r>
            <a:r>
              <a:rPr lang="en" sz="1300">
                <a:solidFill>
                  <a:schemeClr val="dk1"/>
                </a:solidFill>
                <a:latin typeface="DM Sans"/>
                <a:ea typeface="DM Sans"/>
                <a:cs typeface="DM Sans"/>
                <a:sym typeface="DM Sans"/>
              </a:rPr>
              <a:t> The linear regression model was trained on the training set.</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p:txBody>
      </p:sp>
      <p:sp>
        <p:nvSpPr>
          <p:cNvPr id="1224" name="Google Shape;1224;p8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Methodology: Nonlinear Function</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25" name="Google Shape;1225;p86"/>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29" name="Shape 1229"/>
        <p:cNvGrpSpPr/>
        <p:nvPr/>
      </p:nvGrpSpPr>
      <p:grpSpPr>
        <a:xfrm>
          <a:off x="0" y="0"/>
          <a:ext cx="0" cy="0"/>
          <a:chOff x="0" y="0"/>
          <a:chExt cx="0" cy="0"/>
        </a:xfrm>
      </p:grpSpPr>
      <p:sp>
        <p:nvSpPr>
          <p:cNvPr id="1230" name="Google Shape;1230;p87"/>
          <p:cNvSpPr txBox="1"/>
          <p:nvPr>
            <p:ph type="title"/>
          </p:nvPr>
        </p:nvSpPr>
        <p:spPr>
          <a:xfrm>
            <a:off x="720000" y="467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Complex Engagement Score</a:t>
            </a:r>
            <a:endParaRPr sz="2800"/>
          </a:p>
          <a:p>
            <a:pPr indent="0" lvl="0" marL="0" rtl="0" algn="ctr">
              <a:spcBef>
                <a:spcPts val="0"/>
              </a:spcBef>
              <a:spcAft>
                <a:spcPts val="0"/>
              </a:spcAft>
              <a:buNone/>
            </a:pPr>
            <a:r>
              <a:t/>
            </a:r>
            <a:endParaRPr sz="2800"/>
          </a:p>
        </p:txBody>
      </p:sp>
      <p:pic>
        <p:nvPicPr>
          <p:cNvPr id="1231" name="Google Shape;1231;p87"/>
          <p:cNvPicPr preferRelativeResize="0"/>
          <p:nvPr/>
        </p:nvPicPr>
        <p:blipFill rotWithShape="1">
          <a:blip r:embed="rId3">
            <a:alphaModFix/>
          </a:blip>
          <a:srcRect b="17781" l="5760" r="19327" t="30619"/>
          <a:stretch/>
        </p:blipFill>
        <p:spPr>
          <a:xfrm>
            <a:off x="858925" y="1148625"/>
            <a:ext cx="7621652" cy="3280941"/>
          </a:xfrm>
          <a:prstGeom prst="rect">
            <a:avLst/>
          </a:prstGeom>
          <a:noFill/>
          <a:ln>
            <a:noFill/>
          </a:ln>
        </p:spPr>
      </p:pic>
      <p:sp>
        <p:nvSpPr>
          <p:cNvPr id="1232" name="Google Shape;1232;p87"/>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36" name="Shape 1236"/>
        <p:cNvGrpSpPr/>
        <p:nvPr/>
      </p:nvGrpSpPr>
      <p:grpSpPr>
        <a:xfrm>
          <a:off x="0" y="0"/>
          <a:ext cx="0" cy="0"/>
          <a:chOff x="0" y="0"/>
          <a:chExt cx="0" cy="0"/>
        </a:xfrm>
      </p:grpSpPr>
      <p:sp>
        <p:nvSpPr>
          <p:cNvPr id="1237" name="Google Shape;1237;p88"/>
          <p:cNvSpPr txBox="1"/>
          <p:nvPr>
            <p:ph type="title"/>
          </p:nvPr>
        </p:nvSpPr>
        <p:spPr>
          <a:xfrm>
            <a:off x="720000" y="467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Distribution of Synthetic Data</a:t>
            </a:r>
            <a:endParaRPr sz="2800"/>
          </a:p>
          <a:p>
            <a:pPr indent="0" lvl="0" marL="0" rtl="0" algn="ctr">
              <a:spcBef>
                <a:spcPts val="0"/>
              </a:spcBef>
              <a:spcAft>
                <a:spcPts val="0"/>
              </a:spcAft>
              <a:buNone/>
            </a:pPr>
            <a:r>
              <a:t/>
            </a:r>
            <a:endParaRPr sz="2800"/>
          </a:p>
        </p:txBody>
      </p:sp>
      <p:pic>
        <p:nvPicPr>
          <p:cNvPr id="1238" name="Google Shape;1238;p88"/>
          <p:cNvPicPr preferRelativeResize="0"/>
          <p:nvPr/>
        </p:nvPicPr>
        <p:blipFill>
          <a:blip r:embed="rId3">
            <a:alphaModFix/>
          </a:blip>
          <a:stretch>
            <a:fillRect/>
          </a:stretch>
        </p:blipFill>
        <p:spPr>
          <a:xfrm>
            <a:off x="2091538" y="1039850"/>
            <a:ext cx="4960927" cy="3243500"/>
          </a:xfrm>
          <a:prstGeom prst="rect">
            <a:avLst/>
          </a:prstGeom>
          <a:noFill/>
          <a:ln>
            <a:noFill/>
          </a:ln>
        </p:spPr>
      </p:pic>
      <p:sp>
        <p:nvSpPr>
          <p:cNvPr id="1239" name="Google Shape;1239;p88"/>
          <p:cNvSpPr txBox="1"/>
          <p:nvPr/>
        </p:nvSpPr>
        <p:spPr>
          <a:xfrm>
            <a:off x="2091550" y="4272775"/>
            <a:ext cx="496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1"/>
                </a:solidFill>
                <a:latin typeface="DM Sans"/>
                <a:ea typeface="DM Sans"/>
                <a:cs typeface="DM Sans"/>
                <a:sym typeface="DM Sans"/>
              </a:rPr>
              <a:t>This will help us understand if there are any characteristics that might be influencing the performance of the regression models.</a:t>
            </a:r>
            <a:endParaRPr i="1" sz="1000">
              <a:solidFill>
                <a:schemeClr val="dk1"/>
              </a:solidFill>
              <a:latin typeface="DM Sans"/>
              <a:ea typeface="DM Sans"/>
              <a:cs typeface="DM Sans"/>
              <a:sym typeface="DM Sans"/>
            </a:endParaRPr>
          </a:p>
          <a:p>
            <a:pPr indent="0" lvl="0" marL="0" rtl="0" algn="ctr">
              <a:spcBef>
                <a:spcPts val="0"/>
              </a:spcBef>
              <a:spcAft>
                <a:spcPts val="0"/>
              </a:spcAft>
              <a:buNone/>
            </a:pPr>
            <a:r>
              <a:t/>
            </a:r>
            <a:endParaRPr i="1" sz="1000">
              <a:solidFill>
                <a:schemeClr val="dk1"/>
              </a:solidFill>
              <a:latin typeface="DM Sans"/>
              <a:ea typeface="DM Sans"/>
              <a:cs typeface="DM Sans"/>
              <a:sym typeface="DM Sans"/>
            </a:endParaRPr>
          </a:p>
          <a:p>
            <a:pPr indent="0" lvl="0" marL="0" rtl="0" algn="ctr">
              <a:spcBef>
                <a:spcPts val="0"/>
              </a:spcBef>
              <a:spcAft>
                <a:spcPts val="0"/>
              </a:spcAft>
              <a:buNone/>
            </a:pPr>
            <a:r>
              <a:t/>
            </a:r>
            <a:endParaRPr i="1" sz="1000">
              <a:solidFill>
                <a:schemeClr val="dk1"/>
              </a:solidFill>
              <a:latin typeface="DM Sans"/>
              <a:ea typeface="DM Sans"/>
              <a:cs typeface="DM Sans"/>
              <a:sym typeface="DM Sans"/>
            </a:endParaRPr>
          </a:p>
        </p:txBody>
      </p:sp>
      <p:sp>
        <p:nvSpPr>
          <p:cNvPr id="1240" name="Google Shape;1240;p88"/>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44" name="Shape 1244"/>
        <p:cNvGrpSpPr/>
        <p:nvPr/>
      </p:nvGrpSpPr>
      <p:grpSpPr>
        <a:xfrm>
          <a:off x="0" y="0"/>
          <a:ext cx="0" cy="0"/>
          <a:chOff x="0" y="0"/>
          <a:chExt cx="0" cy="0"/>
        </a:xfrm>
      </p:grpSpPr>
      <p:sp>
        <p:nvSpPr>
          <p:cNvPr id="1245" name="Google Shape;1245;p89"/>
          <p:cNvSpPr txBox="1"/>
          <p:nvPr>
            <p:ph type="title"/>
          </p:nvPr>
        </p:nvSpPr>
        <p:spPr>
          <a:xfrm>
            <a:off x="720000" y="4671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Effects of Polynomial </a:t>
            </a:r>
            <a:r>
              <a:rPr lang="en" sz="2800"/>
              <a:t>Transformation</a:t>
            </a:r>
            <a:endParaRPr sz="2800"/>
          </a:p>
          <a:p>
            <a:pPr indent="0" lvl="0" marL="0" rtl="0" algn="ctr">
              <a:spcBef>
                <a:spcPts val="0"/>
              </a:spcBef>
              <a:spcAft>
                <a:spcPts val="0"/>
              </a:spcAft>
              <a:buNone/>
            </a:pPr>
            <a:r>
              <a:t/>
            </a:r>
            <a:endParaRPr sz="2800"/>
          </a:p>
        </p:txBody>
      </p:sp>
      <p:sp>
        <p:nvSpPr>
          <p:cNvPr id="1246" name="Google Shape;1246;p89"/>
          <p:cNvSpPr txBox="1"/>
          <p:nvPr/>
        </p:nvSpPr>
        <p:spPr>
          <a:xfrm>
            <a:off x="2091550" y="4272775"/>
            <a:ext cx="496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1"/>
                </a:solidFill>
                <a:latin typeface="DM Sans"/>
                <a:ea typeface="DM Sans"/>
                <a:cs typeface="DM Sans"/>
                <a:sym typeface="DM Sans"/>
              </a:rPr>
              <a:t>See how each original feature individually relates to the target variable before and after the polynomial transformation.</a:t>
            </a:r>
            <a:endParaRPr i="1" sz="1000">
              <a:solidFill>
                <a:schemeClr val="dk1"/>
              </a:solidFill>
              <a:latin typeface="DM Sans"/>
              <a:ea typeface="DM Sans"/>
              <a:cs typeface="DM Sans"/>
              <a:sym typeface="DM Sans"/>
            </a:endParaRPr>
          </a:p>
          <a:p>
            <a:pPr indent="0" lvl="0" marL="0" rtl="0" algn="ctr">
              <a:spcBef>
                <a:spcPts val="0"/>
              </a:spcBef>
              <a:spcAft>
                <a:spcPts val="0"/>
              </a:spcAft>
              <a:buNone/>
            </a:pPr>
            <a:r>
              <a:t/>
            </a:r>
            <a:endParaRPr i="1" sz="1000">
              <a:solidFill>
                <a:schemeClr val="dk1"/>
              </a:solidFill>
              <a:latin typeface="DM Sans"/>
              <a:ea typeface="DM Sans"/>
              <a:cs typeface="DM Sans"/>
              <a:sym typeface="DM Sans"/>
            </a:endParaRPr>
          </a:p>
        </p:txBody>
      </p:sp>
      <p:pic>
        <p:nvPicPr>
          <p:cNvPr id="1247" name="Google Shape;1247;p89"/>
          <p:cNvPicPr preferRelativeResize="0"/>
          <p:nvPr/>
        </p:nvPicPr>
        <p:blipFill>
          <a:blip r:embed="rId3">
            <a:alphaModFix/>
          </a:blip>
          <a:stretch>
            <a:fillRect/>
          </a:stretch>
        </p:blipFill>
        <p:spPr>
          <a:xfrm>
            <a:off x="2092275" y="1039850"/>
            <a:ext cx="4960799" cy="3294291"/>
          </a:xfrm>
          <a:prstGeom prst="rect">
            <a:avLst/>
          </a:prstGeom>
          <a:noFill/>
          <a:ln>
            <a:noFill/>
          </a:ln>
        </p:spPr>
      </p:pic>
      <p:sp>
        <p:nvSpPr>
          <p:cNvPr id="1248" name="Google Shape;1248;p89"/>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Nonlinear Function Regression</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54" name="Google Shape;1254;p90"/>
          <p:cNvSpPr txBox="1"/>
          <p:nvPr/>
        </p:nvSpPr>
        <p:spPr>
          <a:xfrm>
            <a:off x="419775" y="4099650"/>
            <a:ext cx="402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1"/>
                </a:solidFill>
                <a:latin typeface="DM Sans"/>
                <a:ea typeface="DM Sans"/>
                <a:cs typeface="DM Sans"/>
                <a:sym typeface="DM Sans"/>
              </a:rPr>
              <a:t>A scatter plot of actual vs. predicted engagement scores was created, showing how the model's predictions compared with the actual data.</a:t>
            </a:r>
            <a:endParaRPr i="1" sz="1000">
              <a:solidFill>
                <a:schemeClr val="dk1"/>
              </a:solidFill>
              <a:latin typeface="DM Sans"/>
              <a:ea typeface="DM Sans"/>
              <a:cs typeface="DM Sans"/>
              <a:sym typeface="DM Sans"/>
            </a:endParaRPr>
          </a:p>
        </p:txBody>
      </p:sp>
      <p:pic>
        <p:nvPicPr>
          <p:cNvPr id="1255" name="Google Shape;1255;p90"/>
          <p:cNvPicPr preferRelativeResize="0"/>
          <p:nvPr/>
        </p:nvPicPr>
        <p:blipFill rotWithShape="1">
          <a:blip r:embed="rId3">
            <a:alphaModFix/>
          </a:blip>
          <a:srcRect b="21079" l="26253" r="17983" t="27693"/>
          <a:stretch/>
        </p:blipFill>
        <p:spPr>
          <a:xfrm>
            <a:off x="4572000" y="1391050"/>
            <a:ext cx="4112824" cy="2361398"/>
          </a:xfrm>
          <a:prstGeom prst="rect">
            <a:avLst/>
          </a:prstGeom>
          <a:noFill/>
          <a:ln>
            <a:noFill/>
          </a:ln>
        </p:spPr>
      </p:pic>
      <p:pic>
        <p:nvPicPr>
          <p:cNvPr id="1256" name="Google Shape;1256;p90"/>
          <p:cNvPicPr preferRelativeResize="0"/>
          <p:nvPr/>
        </p:nvPicPr>
        <p:blipFill>
          <a:blip r:embed="rId4">
            <a:alphaModFix/>
          </a:blip>
          <a:stretch>
            <a:fillRect/>
          </a:stretch>
        </p:blipFill>
        <p:spPr>
          <a:xfrm>
            <a:off x="301125" y="1391050"/>
            <a:ext cx="4267199" cy="2762023"/>
          </a:xfrm>
          <a:prstGeom prst="rect">
            <a:avLst/>
          </a:prstGeom>
          <a:noFill/>
          <a:ln>
            <a:noFill/>
          </a:ln>
        </p:spPr>
      </p:pic>
      <p:pic>
        <p:nvPicPr>
          <p:cNvPr id="1257" name="Google Shape;1257;p90"/>
          <p:cNvPicPr preferRelativeResize="0"/>
          <p:nvPr/>
        </p:nvPicPr>
        <p:blipFill>
          <a:blip r:embed="rId5">
            <a:alphaModFix/>
          </a:blip>
          <a:stretch>
            <a:fillRect/>
          </a:stretch>
        </p:blipFill>
        <p:spPr>
          <a:xfrm>
            <a:off x="4572000" y="3752450"/>
            <a:ext cx="2368694" cy="400625"/>
          </a:xfrm>
          <a:prstGeom prst="rect">
            <a:avLst/>
          </a:prstGeom>
          <a:noFill/>
          <a:ln>
            <a:noFill/>
          </a:ln>
        </p:spPr>
      </p:pic>
      <p:sp>
        <p:nvSpPr>
          <p:cNvPr id="1258" name="Google Shape;1258;p90"/>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Ridge and Lasso Regression</a:t>
            </a:r>
            <a:endParaRPr/>
          </a:p>
          <a:p>
            <a:pPr indent="0" lvl="0" marL="45720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64" name="Google Shape;1264;p91"/>
          <p:cNvSpPr txBox="1"/>
          <p:nvPr/>
        </p:nvSpPr>
        <p:spPr>
          <a:xfrm>
            <a:off x="751225" y="4181175"/>
            <a:ext cx="3448200" cy="30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900">
                <a:latin typeface="DM Sans"/>
                <a:ea typeface="DM Sans"/>
                <a:cs typeface="DM Sans"/>
                <a:sym typeface="DM Sans"/>
              </a:rPr>
              <a:t>This graph plots the actual engagement scores against the scores predicted by the Ridge Regression model.</a:t>
            </a:r>
            <a:endParaRPr sz="900">
              <a:solidFill>
                <a:schemeClr val="dk1"/>
              </a:solidFill>
              <a:latin typeface="DM Sans"/>
              <a:ea typeface="DM Sans"/>
              <a:cs typeface="DM Sans"/>
              <a:sym typeface="DM Sans"/>
            </a:endParaRPr>
          </a:p>
        </p:txBody>
      </p:sp>
      <p:sp>
        <p:nvSpPr>
          <p:cNvPr id="1265" name="Google Shape;1265;p91"/>
          <p:cNvSpPr txBox="1"/>
          <p:nvPr/>
        </p:nvSpPr>
        <p:spPr>
          <a:xfrm>
            <a:off x="4690700" y="4181175"/>
            <a:ext cx="3492900" cy="30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900">
                <a:latin typeface="DM Sans"/>
                <a:ea typeface="DM Sans"/>
                <a:cs typeface="DM Sans"/>
                <a:sym typeface="DM Sans"/>
              </a:rPr>
              <a:t>Similarly, this graph depicts the actual engagement scores versus the scores predicted by the Lasso Regression model.</a:t>
            </a:r>
            <a:endParaRPr i="1" sz="900">
              <a:latin typeface="DM Sans"/>
              <a:ea typeface="DM Sans"/>
              <a:cs typeface="DM Sans"/>
              <a:sym typeface="DM Sans"/>
            </a:endParaRPr>
          </a:p>
          <a:p>
            <a:pPr indent="0" lvl="0" marL="0" rtl="0" algn="ctr">
              <a:lnSpc>
                <a:spcPct val="115000"/>
              </a:lnSpc>
              <a:spcBef>
                <a:spcPts val="0"/>
              </a:spcBef>
              <a:spcAft>
                <a:spcPts val="0"/>
              </a:spcAft>
              <a:buNone/>
            </a:pPr>
            <a:r>
              <a:t/>
            </a:r>
            <a:endParaRPr i="1" sz="900">
              <a:latin typeface="DM Sans"/>
              <a:ea typeface="DM Sans"/>
              <a:cs typeface="DM Sans"/>
              <a:sym typeface="DM Sans"/>
            </a:endParaRPr>
          </a:p>
        </p:txBody>
      </p:sp>
      <p:pic>
        <p:nvPicPr>
          <p:cNvPr id="1266" name="Google Shape;1266;p91"/>
          <p:cNvPicPr preferRelativeResize="0"/>
          <p:nvPr/>
        </p:nvPicPr>
        <p:blipFill rotWithShape="1">
          <a:blip r:embed="rId3">
            <a:alphaModFix/>
          </a:blip>
          <a:srcRect b="0" l="0" r="35856" t="0"/>
          <a:stretch/>
        </p:blipFill>
        <p:spPr>
          <a:xfrm>
            <a:off x="751175" y="1179400"/>
            <a:ext cx="3448289" cy="834025"/>
          </a:xfrm>
          <a:prstGeom prst="rect">
            <a:avLst/>
          </a:prstGeom>
          <a:noFill/>
          <a:ln>
            <a:noFill/>
          </a:ln>
        </p:spPr>
      </p:pic>
      <p:pic>
        <p:nvPicPr>
          <p:cNvPr id="1267" name="Google Shape;1267;p91"/>
          <p:cNvPicPr preferRelativeResize="0"/>
          <p:nvPr/>
        </p:nvPicPr>
        <p:blipFill rotWithShape="1">
          <a:blip r:embed="rId4">
            <a:alphaModFix/>
          </a:blip>
          <a:srcRect b="0" l="0" r="34900" t="0"/>
          <a:stretch/>
        </p:blipFill>
        <p:spPr>
          <a:xfrm>
            <a:off x="4690688" y="1179400"/>
            <a:ext cx="3492777" cy="834025"/>
          </a:xfrm>
          <a:prstGeom prst="rect">
            <a:avLst/>
          </a:prstGeom>
          <a:noFill/>
          <a:ln>
            <a:noFill/>
          </a:ln>
        </p:spPr>
      </p:pic>
      <p:pic>
        <p:nvPicPr>
          <p:cNvPr id="1268" name="Google Shape;1268;p91"/>
          <p:cNvPicPr preferRelativeResize="0"/>
          <p:nvPr/>
        </p:nvPicPr>
        <p:blipFill>
          <a:blip r:embed="rId5">
            <a:alphaModFix/>
          </a:blip>
          <a:stretch>
            <a:fillRect/>
          </a:stretch>
        </p:blipFill>
        <p:spPr>
          <a:xfrm>
            <a:off x="751225" y="2013425"/>
            <a:ext cx="3448299" cy="2231974"/>
          </a:xfrm>
          <a:prstGeom prst="rect">
            <a:avLst/>
          </a:prstGeom>
          <a:noFill/>
          <a:ln>
            <a:noFill/>
          </a:ln>
        </p:spPr>
      </p:pic>
      <p:pic>
        <p:nvPicPr>
          <p:cNvPr id="1269" name="Google Shape;1269;p91"/>
          <p:cNvPicPr preferRelativeResize="0"/>
          <p:nvPr/>
        </p:nvPicPr>
        <p:blipFill>
          <a:blip r:embed="rId6">
            <a:alphaModFix/>
          </a:blip>
          <a:stretch>
            <a:fillRect/>
          </a:stretch>
        </p:blipFill>
        <p:spPr>
          <a:xfrm>
            <a:off x="4690700" y="2013425"/>
            <a:ext cx="3448299" cy="2231974"/>
          </a:xfrm>
          <a:prstGeom prst="rect">
            <a:avLst/>
          </a:prstGeom>
          <a:noFill/>
          <a:ln>
            <a:noFill/>
          </a:ln>
        </p:spPr>
      </p:pic>
      <p:sp>
        <p:nvSpPr>
          <p:cNvPr id="1270" name="Google Shape;1270;p91"/>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65"/>
          <p:cNvSpPr txBox="1"/>
          <p:nvPr>
            <p:ph type="title"/>
          </p:nvPr>
        </p:nvSpPr>
        <p:spPr>
          <a:xfrm>
            <a:off x="721425" y="445025"/>
            <a:ext cx="770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11 </a:t>
            </a:r>
            <a:r>
              <a:rPr lang="en"/>
              <a:t>Members</a:t>
            </a:r>
            <a:endParaRPr/>
          </a:p>
        </p:txBody>
      </p:sp>
      <p:grpSp>
        <p:nvGrpSpPr>
          <p:cNvPr id="1052" name="Google Shape;1052;p65"/>
          <p:cNvGrpSpPr/>
          <p:nvPr/>
        </p:nvGrpSpPr>
        <p:grpSpPr>
          <a:xfrm>
            <a:off x="1422831" y="1539100"/>
            <a:ext cx="6298325" cy="1179404"/>
            <a:chOff x="998425" y="1182125"/>
            <a:chExt cx="1065400" cy="199500"/>
          </a:xfrm>
        </p:grpSpPr>
        <p:sp>
          <p:nvSpPr>
            <p:cNvPr id="1053" name="Google Shape;1053;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Angelo Punzalan</a:t>
              </a:r>
              <a:endParaRPr>
                <a:latin typeface="DM Sans"/>
                <a:ea typeface="DM Sans"/>
                <a:cs typeface="DM Sans"/>
                <a:sym typeface="DM Sans"/>
              </a:endParaRPr>
            </a:p>
          </p:txBody>
        </p:sp>
        <p:sp>
          <p:nvSpPr>
            <p:cNvPr id="1055" name="Google Shape;1055;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Joan Suwandi</a:t>
              </a:r>
              <a:endParaRPr/>
            </a:p>
          </p:txBody>
        </p:sp>
        <p:sp>
          <p:nvSpPr>
            <p:cNvPr id="1056" name="Google Shape;1056;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Anahy Sorto Garcia</a:t>
              </a:r>
              <a:endParaRPr/>
            </a:p>
          </p:txBody>
        </p:sp>
        <p:sp>
          <p:nvSpPr>
            <p:cNvPr id="1057" name="Google Shape;1057;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Brooke Soobrian</a:t>
              </a:r>
              <a:endParaRPr/>
            </a:p>
          </p:txBody>
        </p:sp>
      </p:grpSp>
      <p:grpSp>
        <p:nvGrpSpPr>
          <p:cNvPr id="1058" name="Google Shape;1058;p65"/>
          <p:cNvGrpSpPr/>
          <p:nvPr/>
        </p:nvGrpSpPr>
        <p:grpSpPr>
          <a:xfrm>
            <a:off x="1370356" y="3017825"/>
            <a:ext cx="6298325" cy="1179404"/>
            <a:chOff x="998425" y="1182125"/>
            <a:chExt cx="1065400" cy="199500"/>
          </a:xfrm>
        </p:grpSpPr>
        <p:sp>
          <p:nvSpPr>
            <p:cNvPr id="1059" name="Google Shape;1059;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Chiraphat Techasiri</a:t>
              </a:r>
              <a:endParaRPr/>
            </a:p>
          </p:txBody>
        </p:sp>
        <p:sp>
          <p:nvSpPr>
            <p:cNvPr id="1061" name="Google Shape;1061;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Leyla Siminou</a:t>
              </a:r>
              <a:endParaRPr/>
            </a:p>
          </p:txBody>
        </p:sp>
        <p:sp>
          <p:nvSpPr>
            <p:cNvPr id="1062" name="Google Shape;1062;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Kaan Taner</a:t>
              </a:r>
              <a:endParaRPr/>
            </a:p>
          </p:txBody>
        </p:sp>
        <p:sp>
          <p:nvSpPr>
            <p:cNvPr id="1063" name="Google Shape;1063;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Timea Ryan</a:t>
              </a:r>
              <a:endParaRPr/>
            </a:p>
          </p:txBody>
        </p:sp>
      </p:grpSp>
      <p:sp>
        <p:nvSpPr>
          <p:cNvPr id="1064" name="Google Shape;1064;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5" name="Google Shape;1065;p65"/>
          <p:cNvSpPr txBox="1"/>
          <p:nvPr/>
        </p:nvSpPr>
        <p:spPr>
          <a:xfrm>
            <a:off x="187113" y="4808197"/>
            <a:ext cx="87711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200">
                <a:latin typeface="Montserrat"/>
                <a:ea typeface="Montserrat"/>
                <a:cs typeface="Montserrat"/>
                <a:sym typeface="Montserrat"/>
              </a:rPr>
              <a:t>Members</a:t>
            </a:r>
            <a:r>
              <a:rPr lang="en" sz="1200">
                <a:solidFill>
                  <a:srgbClr val="000000"/>
                </a:solidFill>
                <a:latin typeface="Montserrat"/>
                <a:ea typeface="Montserrat"/>
                <a:cs typeface="Montserrat"/>
                <a:sym typeface="Montserrat"/>
              </a:rPr>
              <a:t> | </a:t>
            </a:r>
            <a:r>
              <a:rPr lang="en" sz="1200">
                <a:latin typeface="Montserrat"/>
                <a:ea typeface="Montserrat"/>
                <a:cs typeface="Montserrat"/>
                <a:sym typeface="Montserrat"/>
              </a:rPr>
              <a:t>Company Overview</a:t>
            </a:r>
            <a:r>
              <a:rPr lang="en" sz="1200">
                <a:solidFill>
                  <a:srgbClr val="000000"/>
                </a:solidFill>
                <a:latin typeface="Montserrat"/>
                <a:ea typeface="Montserrat"/>
                <a:cs typeface="Montserrat"/>
                <a:sym typeface="Montserrat"/>
              </a:rPr>
              <a:t> |</a:t>
            </a:r>
            <a:r>
              <a:rPr lang="en" sz="1200">
                <a:latin typeface="Montserrat"/>
                <a:ea typeface="Montserrat"/>
                <a:cs typeface="Montserrat"/>
                <a:sym typeface="Montserrat"/>
              </a:rPr>
              <a:t> Simplified EER | Project Schema </a:t>
            </a:r>
            <a:r>
              <a:rPr lang="en" sz="1200">
                <a:solidFill>
                  <a:srgbClr val="000000"/>
                </a:solidFill>
                <a:latin typeface="Montserrat"/>
                <a:ea typeface="Montserrat"/>
                <a:cs typeface="Montserrat"/>
                <a:sym typeface="Montserrat"/>
              </a:rPr>
              <a:t>| </a:t>
            </a:r>
            <a:r>
              <a:rPr lang="en" sz="1200">
                <a:latin typeface="Montserrat"/>
                <a:ea typeface="Montserrat"/>
                <a:cs typeface="Montserrat"/>
                <a:sym typeface="Montserrat"/>
              </a:rPr>
              <a:t>Queries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900"/>
              <a:t>Different Alphas for </a:t>
            </a:r>
            <a:r>
              <a:rPr lang="en" sz="2900"/>
              <a:t>Ridge Regression</a:t>
            </a:r>
            <a:endParaRPr sz="2900"/>
          </a:p>
          <a:p>
            <a:pPr indent="0" lvl="0" marL="457200" rtl="0" algn="ctr">
              <a:spcBef>
                <a:spcPts val="0"/>
              </a:spcBef>
              <a:spcAft>
                <a:spcPts val="0"/>
              </a:spcAft>
              <a:buNone/>
            </a:pPr>
            <a:r>
              <a:t/>
            </a:r>
            <a:endParaRPr sz="2900"/>
          </a:p>
          <a:p>
            <a:pPr indent="0" lvl="0" marL="0" rtl="0" algn="ctr">
              <a:spcBef>
                <a:spcPts val="0"/>
              </a:spcBef>
              <a:spcAft>
                <a:spcPts val="0"/>
              </a:spcAft>
              <a:buNone/>
            </a:pPr>
            <a:r>
              <a:t/>
            </a:r>
            <a:endParaRPr sz="2900"/>
          </a:p>
        </p:txBody>
      </p:sp>
      <p:sp>
        <p:nvSpPr>
          <p:cNvPr id="1276" name="Google Shape;1276;p92"/>
          <p:cNvSpPr txBox="1"/>
          <p:nvPr/>
        </p:nvSpPr>
        <p:spPr>
          <a:xfrm>
            <a:off x="627900" y="3899350"/>
            <a:ext cx="3990600" cy="30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900">
                <a:latin typeface="DM Sans"/>
                <a:ea typeface="DM Sans"/>
                <a:cs typeface="DM Sans"/>
                <a:sym typeface="DM Sans"/>
              </a:rPr>
              <a:t>The graph provides insights into how Ridge Regression controls feature coefficients based on the level of regularization.</a:t>
            </a:r>
            <a:endParaRPr sz="900">
              <a:solidFill>
                <a:schemeClr val="dk1"/>
              </a:solidFill>
              <a:latin typeface="DM Sans"/>
              <a:ea typeface="DM Sans"/>
              <a:cs typeface="DM Sans"/>
              <a:sym typeface="DM Sans"/>
            </a:endParaRPr>
          </a:p>
        </p:txBody>
      </p:sp>
      <p:pic>
        <p:nvPicPr>
          <p:cNvPr id="1277" name="Google Shape;1277;p92"/>
          <p:cNvPicPr preferRelativeResize="0"/>
          <p:nvPr/>
        </p:nvPicPr>
        <p:blipFill>
          <a:blip r:embed="rId3">
            <a:alphaModFix/>
          </a:blip>
          <a:stretch>
            <a:fillRect/>
          </a:stretch>
        </p:blipFill>
        <p:spPr>
          <a:xfrm>
            <a:off x="627902" y="1352627"/>
            <a:ext cx="3990525" cy="2594320"/>
          </a:xfrm>
          <a:prstGeom prst="rect">
            <a:avLst/>
          </a:prstGeom>
          <a:noFill/>
          <a:ln>
            <a:noFill/>
          </a:ln>
        </p:spPr>
      </p:pic>
      <p:pic>
        <p:nvPicPr>
          <p:cNvPr id="1278" name="Google Shape;1278;p92"/>
          <p:cNvPicPr preferRelativeResize="0"/>
          <p:nvPr/>
        </p:nvPicPr>
        <p:blipFill rotWithShape="1">
          <a:blip r:embed="rId4">
            <a:alphaModFix/>
          </a:blip>
          <a:srcRect b="1831" l="1288" r="27527" t="1792"/>
          <a:stretch/>
        </p:blipFill>
        <p:spPr>
          <a:xfrm>
            <a:off x="4669000" y="1399675"/>
            <a:ext cx="3990527" cy="2500226"/>
          </a:xfrm>
          <a:prstGeom prst="rect">
            <a:avLst/>
          </a:prstGeom>
          <a:noFill/>
          <a:ln>
            <a:noFill/>
          </a:ln>
        </p:spPr>
      </p:pic>
      <p:sp>
        <p:nvSpPr>
          <p:cNvPr id="1279" name="Google Shape;1279;p92"/>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9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2900"/>
              <a:t>Different Alpha for Lasso Regression</a:t>
            </a:r>
            <a:endParaRPr sz="2900"/>
          </a:p>
          <a:p>
            <a:pPr indent="0" lvl="0" marL="457200" rtl="0" algn="ctr">
              <a:spcBef>
                <a:spcPts val="0"/>
              </a:spcBef>
              <a:spcAft>
                <a:spcPts val="0"/>
              </a:spcAft>
              <a:buNone/>
            </a:pPr>
            <a:r>
              <a:t/>
            </a:r>
            <a:endParaRPr sz="2900"/>
          </a:p>
          <a:p>
            <a:pPr indent="0" lvl="0" marL="0" rtl="0" algn="ctr">
              <a:spcBef>
                <a:spcPts val="0"/>
              </a:spcBef>
              <a:spcAft>
                <a:spcPts val="0"/>
              </a:spcAft>
              <a:buNone/>
            </a:pPr>
            <a:r>
              <a:t/>
            </a:r>
            <a:endParaRPr sz="2900"/>
          </a:p>
        </p:txBody>
      </p:sp>
      <p:sp>
        <p:nvSpPr>
          <p:cNvPr id="1285" name="Google Shape;1285;p93"/>
          <p:cNvSpPr txBox="1"/>
          <p:nvPr/>
        </p:nvSpPr>
        <p:spPr>
          <a:xfrm>
            <a:off x="627900" y="3916775"/>
            <a:ext cx="3944100" cy="30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900">
                <a:latin typeface="DM Sans"/>
                <a:ea typeface="DM Sans"/>
                <a:cs typeface="DM Sans"/>
                <a:sym typeface="DM Sans"/>
              </a:rPr>
              <a:t>This graph illustrates how changes in the variance of input features affect the performance of a linear regression model.</a:t>
            </a:r>
            <a:endParaRPr sz="900">
              <a:solidFill>
                <a:schemeClr val="dk1"/>
              </a:solidFill>
              <a:latin typeface="DM Sans"/>
              <a:ea typeface="DM Sans"/>
              <a:cs typeface="DM Sans"/>
              <a:sym typeface="DM Sans"/>
            </a:endParaRPr>
          </a:p>
          <a:p>
            <a:pPr indent="0" lvl="0" marL="0" rtl="0" algn="ctr">
              <a:lnSpc>
                <a:spcPct val="115000"/>
              </a:lnSpc>
              <a:spcBef>
                <a:spcPts val="0"/>
              </a:spcBef>
              <a:spcAft>
                <a:spcPts val="0"/>
              </a:spcAft>
              <a:buNone/>
            </a:pPr>
            <a:r>
              <a:t/>
            </a:r>
            <a:endParaRPr i="1" sz="900">
              <a:latin typeface="DM Sans"/>
              <a:ea typeface="DM Sans"/>
              <a:cs typeface="DM Sans"/>
              <a:sym typeface="DM Sans"/>
            </a:endParaRPr>
          </a:p>
          <a:p>
            <a:pPr indent="0" lvl="0" marL="0" rtl="0" algn="ctr">
              <a:lnSpc>
                <a:spcPct val="115000"/>
              </a:lnSpc>
              <a:spcBef>
                <a:spcPts val="0"/>
              </a:spcBef>
              <a:spcAft>
                <a:spcPts val="0"/>
              </a:spcAft>
              <a:buNone/>
            </a:pPr>
            <a:r>
              <a:t/>
            </a:r>
            <a:endParaRPr i="1" sz="900">
              <a:latin typeface="DM Sans"/>
              <a:ea typeface="DM Sans"/>
              <a:cs typeface="DM Sans"/>
              <a:sym typeface="DM Sans"/>
            </a:endParaRPr>
          </a:p>
        </p:txBody>
      </p:sp>
      <p:pic>
        <p:nvPicPr>
          <p:cNvPr id="1286" name="Google Shape;1286;p93"/>
          <p:cNvPicPr preferRelativeResize="0"/>
          <p:nvPr/>
        </p:nvPicPr>
        <p:blipFill>
          <a:blip r:embed="rId3">
            <a:alphaModFix/>
          </a:blip>
          <a:stretch>
            <a:fillRect/>
          </a:stretch>
        </p:blipFill>
        <p:spPr>
          <a:xfrm>
            <a:off x="627900" y="1352625"/>
            <a:ext cx="3944101" cy="2564141"/>
          </a:xfrm>
          <a:prstGeom prst="rect">
            <a:avLst/>
          </a:prstGeom>
          <a:noFill/>
          <a:ln>
            <a:noFill/>
          </a:ln>
        </p:spPr>
      </p:pic>
      <p:pic>
        <p:nvPicPr>
          <p:cNvPr id="1287" name="Google Shape;1287;p93"/>
          <p:cNvPicPr preferRelativeResize="0"/>
          <p:nvPr/>
        </p:nvPicPr>
        <p:blipFill rotWithShape="1">
          <a:blip r:embed="rId4">
            <a:alphaModFix/>
          </a:blip>
          <a:srcRect b="0" l="0" r="32827" t="0"/>
          <a:stretch/>
        </p:blipFill>
        <p:spPr>
          <a:xfrm>
            <a:off x="4572000" y="1352625"/>
            <a:ext cx="3944100" cy="2556624"/>
          </a:xfrm>
          <a:prstGeom prst="rect">
            <a:avLst/>
          </a:prstGeom>
          <a:noFill/>
          <a:ln>
            <a:noFill/>
          </a:ln>
        </p:spPr>
      </p:pic>
      <p:sp>
        <p:nvSpPr>
          <p:cNvPr id="1288" name="Google Shape;1288;p93"/>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292" name="Shape 1292"/>
        <p:cNvGrpSpPr/>
        <p:nvPr/>
      </p:nvGrpSpPr>
      <p:grpSpPr>
        <a:xfrm>
          <a:off x="0" y="0"/>
          <a:ext cx="0" cy="0"/>
          <a:chOff x="0" y="0"/>
          <a:chExt cx="0" cy="0"/>
        </a:xfrm>
      </p:grpSpPr>
      <p:sp>
        <p:nvSpPr>
          <p:cNvPr id="1293" name="Google Shape;1293;p94"/>
          <p:cNvSpPr txBox="1"/>
          <p:nvPr/>
        </p:nvSpPr>
        <p:spPr>
          <a:xfrm>
            <a:off x="898200" y="1270875"/>
            <a:ext cx="7459800" cy="2554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DM Sans"/>
              <a:buAutoNum type="arabicPeriod"/>
            </a:pPr>
            <a:r>
              <a:rPr lang="en" sz="1300" u="sng">
                <a:solidFill>
                  <a:schemeClr val="dk1"/>
                </a:solidFill>
                <a:latin typeface="DM Sans"/>
                <a:ea typeface="DM Sans"/>
                <a:cs typeface="DM Sans"/>
                <a:sym typeface="DM Sans"/>
              </a:rPr>
              <a:t>Tailored Product Enhancements</a:t>
            </a:r>
            <a:endParaRPr sz="1300" u="sng">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AutoNum type="alphaLcPeriod"/>
            </a:pPr>
            <a:r>
              <a:rPr lang="en" sz="1300">
                <a:solidFill>
                  <a:schemeClr val="dk1"/>
                </a:solidFill>
                <a:latin typeface="DM Sans"/>
                <a:ea typeface="DM Sans"/>
                <a:cs typeface="DM Sans"/>
                <a:sym typeface="DM Sans"/>
              </a:rPr>
              <a:t>The regression allows Popper to strategically tailor its </a:t>
            </a:r>
            <a:r>
              <a:rPr b="1" lang="en" sz="1300">
                <a:solidFill>
                  <a:schemeClr val="dk1"/>
                </a:solidFill>
                <a:latin typeface="DM Sans"/>
                <a:ea typeface="DM Sans"/>
                <a:cs typeface="DM Sans"/>
                <a:sym typeface="DM Sans"/>
              </a:rPr>
              <a:t>product enhancements</a:t>
            </a:r>
            <a:r>
              <a:rPr lang="en" sz="1300">
                <a:solidFill>
                  <a:schemeClr val="dk1"/>
                </a:solidFill>
                <a:latin typeface="DM Sans"/>
                <a:ea typeface="DM Sans"/>
                <a:cs typeface="DM Sans"/>
                <a:sym typeface="DM Sans"/>
              </a:rPr>
              <a:t> to amplify user experience in areas identified as key drivers.</a:t>
            </a:r>
            <a:endParaRPr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AutoNum type="alphaLcPeriod"/>
            </a:pPr>
            <a:r>
              <a:rPr lang="en" sz="1300">
                <a:solidFill>
                  <a:schemeClr val="dk1"/>
                </a:solidFill>
                <a:latin typeface="DM Sans"/>
                <a:ea typeface="DM Sans"/>
                <a:cs typeface="DM Sans"/>
                <a:sym typeface="DM Sans"/>
              </a:rPr>
              <a:t>For example, if the model assigns high weight to event attendance, Popper might </a:t>
            </a:r>
            <a:r>
              <a:rPr b="1" lang="en" sz="1300">
                <a:solidFill>
                  <a:schemeClr val="dk1"/>
                </a:solidFill>
                <a:latin typeface="DM Sans"/>
                <a:ea typeface="DM Sans"/>
                <a:cs typeface="DM Sans"/>
                <a:sym typeface="DM Sans"/>
              </a:rPr>
              <a:t>introduce features</a:t>
            </a:r>
            <a:r>
              <a:rPr lang="en" sz="1300">
                <a:solidFill>
                  <a:schemeClr val="dk1"/>
                </a:solidFill>
                <a:latin typeface="DM Sans"/>
                <a:ea typeface="DM Sans"/>
                <a:cs typeface="DM Sans"/>
                <a:sym typeface="DM Sans"/>
              </a:rPr>
              <a:t> that enhance event discoverability, improve event-related </a:t>
            </a:r>
            <a:r>
              <a:rPr lang="en" sz="1300">
                <a:solidFill>
                  <a:schemeClr val="dk1"/>
                </a:solidFill>
                <a:latin typeface="DM Sans"/>
                <a:ea typeface="DM Sans"/>
                <a:cs typeface="DM Sans"/>
                <a:sym typeface="DM Sans"/>
              </a:rPr>
              <a:t>interactions, or provide exclusive rewards tied to event participation. </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AutoNum type="arabicPeriod"/>
            </a:pPr>
            <a:r>
              <a:rPr lang="en" sz="1300" u="sng">
                <a:solidFill>
                  <a:schemeClr val="dk1"/>
                </a:solidFill>
                <a:latin typeface="DM Sans"/>
                <a:ea typeface="DM Sans"/>
                <a:cs typeface="DM Sans"/>
                <a:sym typeface="DM Sans"/>
              </a:rPr>
              <a:t>Precision in User </a:t>
            </a:r>
            <a:r>
              <a:rPr lang="en" sz="1300" u="sng">
                <a:solidFill>
                  <a:schemeClr val="dk1"/>
                </a:solidFill>
                <a:latin typeface="DM Sans"/>
                <a:ea typeface="DM Sans"/>
                <a:cs typeface="DM Sans"/>
                <a:sym typeface="DM Sans"/>
              </a:rPr>
              <a:t>Targeting</a:t>
            </a:r>
            <a:endParaRPr sz="1300" u="sng">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AutoNum type="alphaLcPeriod"/>
            </a:pPr>
            <a:r>
              <a:rPr lang="en" sz="1300">
                <a:solidFill>
                  <a:schemeClr val="dk1"/>
                </a:solidFill>
                <a:latin typeface="DM Sans"/>
                <a:ea typeface="DM Sans"/>
                <a:cs typeface="DM Sans"/>
                <a:sym typeface="DM Sans"/>
              </a:rPr>
              <a:t>Popper can design </a:t>
            </a:r>
            <a:r>
              <a:rPr b="1" lang="en" sz="1300">
                <a:solidFill>
                  <a:schemeClr val="dk1"/>
                </a:solidFill>
                <a:latin typeface="DM Sans"/>
                <a:ea typeface="DM Sans"/>
                <a:cs typeface="DM Sans"/>
                <a:sym typeface="DM Sans"/>
              </a:rPr>
              <a:t>targeted</a:t>
            </a:r>
            <a:r>
              <a:rPr lang="en" sz="1300">
                <a:solidFill>
                  <a:schemeClr val="dk1"/>
                </a:solidFill>
                <a:latin typeface="DM Sans"/>
                <a:ea typeface="DM Sans"/>
                <a:cs typeface="DM Sans"/>
                <a:sym typeface="DM Sans"/>
              </a:rPr>
              <a:t> marketing campaigns that resonate with user preferences, driving higher engagement.</a:t>
            </a:r>
            <a:endParaRPr sz="1300">
              <a:solidFill>
                <a:schemeClr val="dk1"/>
              </a:solidFill>
              <a:latin typeface="DM Sans"/>
              <a:ea typeface="DM Sans"/>
              <a:cs typeface="DM Sans"/>
              <a:sym typeface="DM Sans"/>
            </a:endParaRPr>
          </a:p>
          <a:p>
            <a:pPr indent="-311150" lvl="1" marL="914400" rtl="0" algn="l">
              <a:lnSpc>
                <a:spcPct val="115000"/>
              </a:lnSpc>
              <a:spcBef>
                <a:spcPts val="0"/>
              </a:spcBef>
              <a:spcAft>
                <a:spcPts val="0"/>
              </a:spcAft>
              <a:buClr>
                <a:schemeClr val="dk1"/>
              </a:buClr>
              <a:buSzPts val="1300"/>
              <a:buFont typeface="DM Sans"/>
              <a:buAutoNum type="alphaLcPeriod"/>
            </a:pPr>
            <a:r>
              <a:rPr lang="en" sz="1300">
                <a:solidFill>
                  <a:schemeClr val="dk1"/>
                </a:solidFill>
                <a:latin typeface="DM Sans"/>
                <a:ea typeface="DM Sans"/>
                <a:cs typeface="DM Sans"/>
                <a:sym typeface="DM Sans"/>
              </a:rPr>
              <a:t>For example, if the model highlights posts as a significant driver, marketing </a:t>
            </a:r>
            <a:r>
              <a:rPr lang="en" sz="1300">
                <a:solidFill>
                  <a:schemeClr val="dk1"/>
                </a:solidFill>
                <a:latin typeface="DM Sans"/>
                <a:ea typeface="DM Sans"/>
                <a:cs typeface="DM Sans"/>
                <a:sym typeface="DM Sans"/>
              </a:rPr>
              <a:t>efforts</a:t>
            </a:r>
            <a:r>
              <a:rPr lang="en" sz="1300">
                <a:solidFill>
                  <a:schemeClr val="dk1"/>
                </a:solidFill>
                <a:latin typeface="DM Sans"/>
                <a:ea typeface="DM Sans"/>
                <a:cs typeface="DM Sans"/>
                <a:sym typeface="DM Sans"/>
              </a:rPr>
              <a:t> can </a:t>
            </a:r>
            <a:r>
              <a:rPr lang="en" sz="1300">
                <a:solidFill>
                  <a:schemeClr val="dk1"/>
                </a:solidFill>
                <a:latin typeface="DM Sans"/>
                <a:ea typeface="DM Sans"/>
                <a:cs typeface="DM Sans"/>
                <a:sym typeface="DM Sans"/>
              </a:rPr>
              <a:t>emphasize</a:t>
            </a:r>
            <a:r>
              <a:rPr lang="en" sz="1300">
                <a:solidFill>
                  <a:schemeClr val="dk1"/>
                </a:solidFill>
                <a:latin typeface="DM Sans"/>
                <a:ea typeface="DM Sans"/>
                <a:cs typeface="DM Sans"/>
                <a:sym typeface="DM Sans"/>
              </a:rPr>
              <a:t> the </a:t>
            </a:r>
            <a:r>
              <a:rPr b="1" lang="en" sz="1300">
                <a:solidFill>
                  <a:schemeClr val="dk1"/>
                </a:solidFill>
                <a:latin typeface="DM Sans"/>
                <a:ea typeface="DM Sans"/>
                <a:cs typeface="DM Sans"/>
                <a:sym typeface="DM Sans"/>
              </a:rPr>
              <a:t>social aspect</a:t>
            </a:r>
            <a:r>
              <a:rPr lang="en" sz="1300">
                <a:solidFill>
                  <a:schemeClr val="dk1"/>
                </a:solidFill>
                <a:latin typeface="DM Sans"/>
                <a:ea typeface="DM Sans"/>
                <a:cs typeface="DM Sans"/>
                <a:sym typeface="DM Sans"/>
              </a:rPr>
              <a:t> of sharing content, encouraging users to contribute more actively to the platform.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p:txBody>
      </p:sp>
      <p:sp>
        <p:nvSpPr>
          <p:cNvPr id="1294" name="Google Shape;1294;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Business Implications</a:t>
            </a:r>
            <a:endParaRPr/>
          </a:p>
          <a:p>
            <a:pPr indent="0" lvl="0" marL="0" rtl="0" algn="ctr">
              <a:spcBef>
                <a:spcPts val="0"/>
              </a:spcBef>
              <a:spcAft>
                <a:spcPts val="0"/>
              </a:spcAft>
              <a:buNone/>
            </a:pPr>
            <a:r>
              <a:t/>
            </a:r>
            <a:endParaRPr/>
          </a:p>
        </p:txBody>
      </p:sp>
      <p:sp>
        <p:nvSpPr>
          <p:cNvPr id="1295" name="Google Shape;1295;p94"/>
          <p:cNvSpPr txBox="1"/>
          <p:nvPr/>
        </p:nvSpPr>
        <p:spPr>
          <a:xfrm>
            <a:off x="3076050" y="4307900"/>
            <a:ext cx="29919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ighlight>
                  <a:srgbClr val="D9EAD3"/>
                </a:highlight>
                <a:latin typeface="DM Sans"/>
                <a:ea typeface="DM Sans"/>
                <a:cs typeface="DM Sans"/>
                <a:sym typeface="DM Sans"/>
                <a:hlinkClick r:id="rId3"/>
              </a:rPr>
              <a:t>Download Link for the Regression Analysis</a:t>
            </a:r>
            <a:endParaRPr sz="1100">
              <a:solidFill>
                <a:schemeClr val="dk1"/>
              </a:solidFill>
              <a:highlight>
                <a:srgbClr val="D9EAD3"/>
              </a:highlight>
              <a:latin typeface="DM Sans"/>
              <a:ea typeface="DM Sans"/>
              <a:cs typeface="DM Sans"/>
              <a:sym typeface="DM Sans"/>
            </a:endParaRPr>
          </a:p>
        </p:txBody>
      </p:sp>
      <p:sp>
        <p:nvSpPr>
          <p:cNvPr id="1296" name="Google Shape;1296;p94"/>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a:t>
            </a:r>
            <a:r>
              <a:rPr b="1" lang="en" sz="1000">
                <a:latin typeface="Montserrat"/>
                <a:ea typeface="Montserrat"/>
                <a:cs typeface="Montserrat"/>
                <a:sym typeface="Montserrat"/>
              </a:rPr>
              <a:t>Queries</a:t>
            </a:r>
            <a:r>
              <a:rPr lang="en" sz="1000">
                <a:latin typeface="Montserrat"/>
                <a:ea typeface="Montserrat"/>
                <a:cs typeface="Montserrat"/>
                <a:sym typeface="Montserrat"/>
              </a:rPr>
              <a:t> | Normalization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5"/>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Normalization</a:t>
            </a:r>
            <a:endParaRPr/>
          </a:p>
        </p:txBody>
      </p:sp>
      <p:sp>
        <p:nvSpPr>
          <p:cNvPr id="1302" name="Google Shape;1302;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96"/>
          <p:cNvSpPr txBox="1"/>
          <p:nvPr/>
        </p:nvSpPr>
        <p:spPr>
          <a:xfrm>
            <a:off x="936775" y="317500"/>
            <a:ext cx="762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Epilogue"/>
                <a:ea typeface="Epilogue"/>
                <a:cs typeface="Epilogue"/>
                <a:sym typeface="Epilogue"/>
              </a:rPr>
              <a:t>Normalization Analysis</a:t>
            </a:r>
            <a:endParaRPr b="1" sz="3000">
              <a:solidFill>
                <a:schemeClr val="dk1"/>
              </a:solidFill>
              <a:latin typeface="Epilogue"/>
              <a:ea typeface="Epilogue"/>
              <a:cs typeface="Epilogue"/>
              <a:sym typeface="Epilogue"/>
            </a:endParaRPr>
          </a:p>
        </p:txBody>
      </p:sp>
      <p:sp>
        <p:nvSpPr>
          <p:cNvPr id="1308" name="Google Shape;1308;p96"/>
          <p:cNvSpPr txBox="1"/>
          <p:nvPr/>
        </p:nvSpPr>
        <p:spPr>
          <a:xfrm>
            <a:off x="470400" y="1140650"/>
            <a:ext cx="736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91919"/>
                </a:solidFill>
                <a:latin typeface="DM Sans"/>
                <a:ea typeface="DM Sans"/>
                <a:cs typeface="DM Sans"/>
                <a:sym typeface="DM Sans"/>
              </a:rPr>
              <a:t>Relation 1</a:t>
            </a:r>
            <a:endParaRPr b="1">
              <a:solidFill>
                <a:srgbClr val="191919"/>
              </a:solidFill>
              <a:latin typeface="DM Sans"/>
              <a:ea typeface="DM Sans"/>
              <a:cs typeface="DM Sans"/>
              <a:sym typeface="DM Sans"/>
            </a:endParaRPr>
          </a:p>
          <a:p>
            <a:pPr indent="0" lvl="0" marL="0" rtl="0" algn="l">
              <a:spcBef>
                <a:spcPts val="0"/>
              </a:spcBef>
              <a:spcAft>
                <a:spcPts val="0"/>
              </a:spcAft>
              <a:buNone/>
            </a:pPr>
            <a:r>
              <a:rPr b="1" lang="en">
                <a:solidFill>
                  <a:srgbClr val="191919"/>
                </a:solidFill>
                <a:latin typeface="DM Sans"/>
                <a:ea typeface="DM Sans"/>
                <a:cs typeface="DM Sans"/>
                <a:sym typeface="DM Sans"/>
              </a:rPr>
              <a:t>USER (</a:t>
            </a:r>
            <a:r>
              <a:rPr b="1" lang="en" u="sng">
                <a:solidFill>
                  <a:srgbClr val="191919"/>
                </a:solidFill>
                <a:latin typeface="DM Sans"/>
                <a:ea typeface="DM Sans"/>
                <a:cs typeface="DM Sans"/>
                <a:sym typeface="DM Sans"/>
              </a:rPr>
              <a:t>User_ID,</a:t>
            </a:r>
            <a:r>
              <a:rPr b="1" lang="en">
                <a:solidFill>
                  <a:srgbClr val="191919"/>
                </a:solidFill>
                <a:latin typeface="DM Sans"/>
                <a:ea typeface="DM Sans"/>
                <a:cs typeface="DM Sans"/>
                <a:sym typeface="DM Sans"/>
              </a:rPr>
              <a:t> Name, Email, Location, Age, Gender, City_ID</a:t>
            </a:r>
            <a:r>
              <a:rPr b="1" baseline="30000" lang="en">
                <a:solidFill>
                  <a:srgbClr val="191919"/>
                </a:solidFill>
                <a:latin typeface="DM Sans"/>
                <a:ea typeface="DM Sans"/>
                <a:cs typeface="DM Sans"/>
                <a:sym typeface="DM Sans"/>
              </a:rPr>
              <a:t>5</a:t>
            </a:r>
            <a:r>
              <a:rPr b="1" lang="en">
                <a:solidFill>
                  <a:srgbClr val="191919"/>
                </a:solidFill>
                <a:latin typeface="DM Sans"/>
                <a:ea typeface="DM Sans"/>
                <a:cs typeface="DM Sans"/>
                <a:sym typeface="DM Sans"/>
              </a:rPr>
              <a:t>)</a:t>
            </a:r>
            <a:endParaRPr b="1" sz="1500">
              <a:solidFill>
                <a:srgbClr val="191919"/>
              </a:solidFill>
            </a:endParaRPr>
          </a:p>
        </p:txBody>
      </p:sp>
      <p:sp>
        <p:nvSpPr>
          <p:cNvPr id="1309" name="Google Shape;1309;p96"/>
          <p:cNvSpPr txBox="1"/>
          <p:nvPr/>
        </p:nvSpPr>
        <p:spPr>
          <a:xfrm>
            <a:off x="870175" y="1676050"/>
            <a:ext cx="556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Functional Dependencies</a:t>
            </a:r>
            <a:r>
              <a:rPr lang="en"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{User_ID} -&gt; {Name, Email, Age, Gender}</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{City_ID} -&gt; {Location}</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{Name} -&gt; {Email}</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310" name="Google Shape;1310;p96"/>
          <p:cNvSpPr txBox="1"/>
          <p:nvPr/>
        </p:nvSpPr>
        <p:spPr>
          <a:xfrm>
            <a:off x="505650" y="2755925"/>
            <a:ext cx="729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191919"/>
                </a:solidFill>
                <a:latin typeface="DM Sans"/>
                <a:ea typeface="DM Sans"/>
                <a:cs typeface="DM Sans"/>
                <a:sym typeface="DM Sans"/>
              </a:rPr>
              <a:t>Already in 1NF (all attributes single-valued) and 2NF (no partial dependencies), but contains a transitive dependencies so it violates 3NF</a:t>
            </a:r>
            <a:endParaRPr b="1" sz="1200">
              <a:solidFill>
                <a:srgbClr val="191919"/>
              </a:solidFill>
              <a:latin typeface="DM Sans"/>
              <a:ea typeface="DM Sans"/>
              <a:cs typeface="DM Sans"/>
              <a:sym typeface="DM Sans"/>
            </a:endParaRPr>
          </a:p>
          <a:p>
            <a:pPr indent="0" lvl="0" marL="0" rtl="0" algn="l">
              <a:spcBef>
                <a:spcPts val="0"/>
              </a:spcBef>
              <a:spcAft>
                <a:spcPts val="0"/>
              </a:spcAft>
              <a:buNone/>
            </a:pPr>
            <a:r>
              <a:rPr lang="en" sz="1200">
                <a:solidFill>
                  <a:srgbClr val="191919"/>
                </a:solidFill>
                <a:latin typeface="DM Sans"/>
                <a:ea typeface="DM Sans"/>
                <a:cs typeface="DM Sans"/>
                <a:sym typeface="DM Sans"/>
              </a:rPr>
              <a:t>Here Name </a:t>
            </a:r>
            <a:r>
              <a:rPr lang="en" sz="1200">
                <a:solidFill>
                  <a:srgbClr val="191919"/>
                </a:solidFill>
                <a:latin typeface="DM Sans"/>
                <a:ea typeface="DM Sans"/>
                <a:cs typeface="DM Sans"/>
                <a:sym typeface="DM Sans"/>
              </a:rPr>
              <a:t>functionally</a:t>
            </a:r>
            <a:r>
              <a:rPr lang="en" sz="1200">
                <a:solidFill>
                  <a:srgbClr val="191919"/>
                </a:solidFill>
                <a:latin typeface="DM Sans"/>
                <a:ea typeface="DM Sans"/>
                <a:cs typeface="DM Sans"/>
                <a:sym typeface="DM Sans"/>
              </a:rPr>
              <a:t> determines Email, and Name is not a </a:t>
            </a:r>
            <a:r>
              <a:rPr lang="en" sz="1200">
                <a:solidFill>
                  <a:srgbClr val="191919"/>
                </a:solidFill>
                <a:latin typeface="DM Sans"/>
                <a:ea typeface="DM Sans"/>
                <a:cs typeface="DM Sans"/>
                <a:sym typeface="DM Sans"/>
              </a:rPr>
              <a:t>candidate</a:t>
            </a:r>
            <a:r>
              <a:rPr lang="en" sz="1200">
                <a:solidFill>
                  <a:srgbClr val="191919"/>
                </a:solidFill>
                <a:latin typeface="DM Sans"/>
                <a:ea typeface="DM Sans"/>
                <a:cs typeface="DM Sans"/>
                <a:sym typeface="DM Sans"/>
              </a:rPr>
              <a:t> key</a:t>
            </a:r>
            <a:endParaRPr sz="1200">
              <a:solidFill>
                <a:srgbClr val="191919"/>
              </a:solidFill>
              <a:latin typeface="DM Sans"/>
              <a:ea typeface="DM Sans"/>
              <a:cs typeface="DM Sans"/>
              <a:sym typeface="DM Sans"/>
            </a:endParaRPr>
          </a:p>
          <a:p>
            <a:pPr indent="0" lvl="0" marL="0" rtl="0" algn="l">
              <a:spcBef>
                <a:spcPts val="0"/>
              </a:spcBef>
              <a:spcAft>
                <a:spcPts val="0"/>
              </a:spcAft>
              <a:buNone/>
            </a:pPr>
            <a:r>
              <a:t/>
            </a:r>
            <a:endParaRPr sz="1200">
              <a:solidFill>
                <a:srgbClr val="191919"/>
              </a:solidFill>
              <a:latin typeface="DM Sans"/>
              <a:ea typeface="DM Sans"/>
              <a:cs typeface="DM Sans"/>
              <a:sym typeface="DM Sans"/>
            </a:endParaRPr>
          </a:p>
          <a:p>
            <a:pPr indent="0" lvl="0" marL="0" rtl="0" algn="l">
              <a:spcBef>
                <a:spcPts val="0"/>
              </a:spcBef>
              <a:spcAft>
                <a:spcPts val="0"/>
              </a:spcAft>
              <a:buNone/>
            </a:pPr>
            <a:r>
              <a:rPr lang="en" sz="1200">
                <a:solidFill>
                  <a:srgbClr val="191919"/>
                </a:solidFill>
                <a:latin typeface="DM Sans"/>
                <a:ea typeface="DM Sans"/>
                <a:cs typeface="DM Sans"/>
                <a:sym typeface="DM Sans"/>
              </a:rPr>
              <a:t>To fully Normalize, </a:t>
            </a:r>
            <a:r>
              <a:rPr lang="en" sz="1200">
                <a:solidFill>
                  <a:srgbClr val="191919"/>
                </a:solidFill>
                <a:latin typeface="DM Sans"/>
                <a:ea typeface="DM Sans"/>
                <a:cs typeface="DM Sans"/>
                <a:sym typeface="DM Sans"/>
              </a:rPr>
              <a:t>begin by normalizing into 3NF and determine if it is also in BCNF or if further normalization is needed </a:t>
            </a:r>
            <a:endParaRPr sz="1200">
              <a:solidFill>
                <a:srgbClr val="191919"/>
              </a:solidFill>
              <a:latin typeface="DM Sans"/>
              <a:ea typeface="DM Sans"/>
              <a:cs typeface="DM Sans"/>
              <a:sym typeface="DM Sans"/>
            </a:endParaRPr>
          </a:p>
        </p:txBody>
      </p:sp>
      <p:sp>
        <p:nvSpPr>
          <p:cNvPr id="1311" name="Google Shape;1311;p96"/>
          <p:cNvSpPr/>
          <p:nvPr/>
        </p:nvSpPr>
        <p:spPr>
          <a:xfrm>
            <a:off x="321825" y="4173800"/>
            <a:ext cx="871500" cy="4764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1312" name="Google Shape;1312;p96"/>
          <p:cNvSpPr txBox="1"/>
          <p:nvPr/>
        </p:nvSpPr>
        <p:spPr>
          <a:xfrm>
            <a:off x="1718275" y="3939800"/>
            <a:ext cx="47139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DM Sans"/>
                <a:ea typeface="DM Sans"/>
                <a:cs typeface="DM Sans"/>
                <a:sym typeface="DM Sans"/>
              </a:rPr>
              <a:t>Fully Normalized Form </a:t>
            </a:r>
            <a:endParaRPr b="1">
              <a:solidFill>
                <a:schemeClr val="dk1"/>
              </a:solidFill>
              <a:latin typeface="DM Sans"/>
              <a:ea typeface="DM Sans"/>
              <a:cs typeface="DM Sans"/>
              <a:sym typeface="DM Sans"/>
            </a:endParaRPr>
          </a:p>
          <a:p>
            <a:pPr indent="0" lvl="0" marL="0" rtl="0" algn="l">
              <a:spcBef>
                <a:spcPts val="0"/>
              </a:spcBef>
              <a:spcAft>
                <a:spcPts val="0"/>
              </a:spcAft>
              <a:buNone/>
            </a:pPr>
            <a:r>
              <a:rPr b="1"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User(</a:t>
            </a:r>
            <a:r>
              <a:rPr lang="en" u="sng">
                <a:solidFill>
                  <a:schemeClr val="dk1"/>
                </a:solidFill>
                <a:latin typeface="DM Sans"/>
                <a:ea typeface="DM Sans"/>
                <a:cs typeface="DM Sans"/>
                <a:sym typeface="DM Sans"/>
              </a:rPr>
              <a:t>User_ID</a:t>
            </a:r>
            <a:r>
              <a:rPr lang="en">
                <a:solidFill>
                  <a:schemeClr val="dk1"/>
                </a:solidFill>
                <a:latin typeface="DM Sans"/>
                <a:ea typeface="DM Sans"/>
                <a:cs typeface="DM Sans"/>
                <a:sym typeface="DM Sans"/>
              </a:rPr>
              <a:t>, Name, Age, Gender)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User_Email(</a:t>
            </a:r>
            <a:r>
              <a:rPr lang="en" u="sng">
                <a:solidFill>
                  <a:schemeClr val="dk1"/>
                </a:solidFill>
                <a:latin typeface="DM Sans"/>
                <a:ea typeface="DM Sans"/>
                <a:cs typeface="DM Sans"/>
                <a:sym typeface="DM Sans"/>
              </a:rPr>
              <a:t>Name</a:t>
            </a:r>
            <a:r>
              <a:rPr lang="en">
                <a:solidFill>
                  <a:schemeClr val="dk1"/>
                </a:solidFill>
                <a:latin typeface="DM Sans"/>
                <a:ea typeface="DM Sans"/>
                <a:cs typeface="DM Sans"/>
                <a:sym typeface="DM Sans"/>
              </a:rPr>
              <a:t>, </a:t>
            </a:r>
            <a:r>
              <a:rPr lang="en" u="sng">
                <a:solidFill>
                  <a:schemeClr val="dk1"/>
                </a:solidFill>
                <a:latin typeface="DM Sans"/>
                <a:ea typeface="DM Sans"/>
                <a:cs typeface="DM Sans"/>
                <a:sym typeface="DM Sans"/>
              </a:rPr>
              <a:t>Email</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           City(</a:t>
            </a:r>
            <a:r>
              <a:rPr lang="en" u="sng">
                <a:solidFill>
                  <a:schemeClr val="dk1"/>
                </a:solidFill>
                <a:latin typeface="DM Sans"/>
                <a:ea typeface="DM Sans"/>
                <a:cs typeface="DM Sans"/>
                <a:sym typeface="DM Sans"/>
              </a:rPr>
              <a:t>City_ID</a:t>
            </a:r>
            <a:r>
              <a:rPr lang="en">
                <a:solidFill>
                  <a:schemeClr val="dk1"/>
                </a:solidFill>
                <a:latin typeface="DM Sans"/>
                <a:ea typeface="DM Sans"/>
                <a:cs typeface="DM Sans"/>
                <a:sym typeface="DM Sans"/>
              </a:rPr>
              <a:t>, </a:t>
            </a:r>
            <a:r>
              <a:rPr lang="en">
                <a:solidFill>
                  <a:schemeClr val="dk1"/>
                </a:solidFill>
                <a:latin typeface="DM Sans"/>
                <a:ea typeface="DM Sans"/>
                <a:cs typeface="DM Sans"/>
                <a:sym typeface="DM Sans"/>
              </a:rPr>
              <a:t>Location</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p:txBody>
      </p:sp>
      <p:sp>
        <p:nvSpPr>
          <p:cNvPr id="1313" name="Google Shape;1313;p96"/>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Normalization Analysis</a:t>
            </a:r>
            <a:endParaRPr/>
          </a:p>
        </p:txBody>
      </p:sp>
      <p:sp>
        <p:nvSpPr>
          <p:cNvPr id="1319" name="Google Shape;1319;p97"/>
          <p:cNvSpPr txBox="1"/>
          <p:nvPr>
            <p:ph idx="1" type="body"/>
          </p:nvPr>
        </p:nvSpPr>
        <p:spPr>
          <a:xfrm>
            <a:off x="501950" y="1082300"/>
            <a:ext cx="7704000" cy="6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191919"/>
                </a:solidFill>
              </a:rPr>
              <a:t>Relation 11: </a:t>
            </a:r>
            <a:endParaRPr b="1" sz="1400">
              <a:solidFill>
                <a:srgbClr val="191919"/>
              </a:solidFill>
            </a:endParaRPr>
          </a:p>
          <a:p>
            <a:pPr indent="0" lvl="0" marL="0" rtl="0" algn="l">
              <a:spcBef>
                <a:spcPts val="0"/>
              </a:spcBef>
              <a:spcAft>
                <a:spcPts val="0"/>
              </a:spcAft>
              <a:buNone/>
            </a:pPr>
            <a:r>
              <a:rPr b="1" lang="en" sz="1400">
                <a:solidFill>
                  <a:srgbClr val="191919"/>
                </a:solidFill>
              </a:rPr>
              <a:t>EVENT(</a:t>
            </a:r>
            <a:r>
              <a:rPr b="1" lang="en" sz="1400" u="sng">
                <a:solidFill>
                  <a:srgbClr val="191919"/>
                </a:solidFill>
              </a:rPr>
              <a:t>Event_ID</a:t>
            </a:r>
            <a:r>
              <a:rPr b="1" lang="en" sz="1400">
                <a:solidFill>
                  <a:srgbClr val="191919"/>
                </a:solidFill>
              </a:rPr>
              <a:t>, Time, Date, City, Category, Description, Num_Attendees, City_ID</a:t>
            </a:r>
            <a:r>
              <a:rPr b="1" baseline="30000" lang="en" sz="1400">
                <a:solidFill>
                  <a:srgbClr val="191919"/>
                </a:solidFill>
              </a:rPr>
              <a:t>5</a:t>
            </a:r>
            <a:r>
              <a:rPr b="1" lang="en" sz="1400">
                <a:solidFill>
                  <a:srgbClr val="191919"/>
                </a:solidFill>
              </a:rPr>
              <a:t>, Target_ID</a:t>
            </a:r>
            <a:r>
              <a:rPr b="1" baseline="30000" lang="en" sz="1400">
                <a:solidFill>
                  <a:srgbClr val="191919"/>
                </a:solidFill>
              </a:rPr>
              <a:t> 12</a:t>
            </a:r>
            <a:r>
              <a:rPr b="1" lang="en" sz="1400">
                <a:solidFill>
                  <a:srgbClr val="191919"/>
                </a:solidFill>
              </a:rPr>
              <a:t>)</a:t>
            </a:r>
            <a:endParaRPr b="1" sz="1400">
              <a:solidFill>
                <a:srgbClr val="191919"/>
              </a:solidFill>
            </a:endParaRPr>
          </a:p>
          <a:p>
            <a:pPr indent="0" lvl="0" marL="0" rtl="0" algn="l">
              <a:spcBef>
                <a:spcPts val="0"/>
              </a:spcBef>
              <a:spcAft>
                <a:spcPts val="0"/>
              </a:spcAft>
              <a:buNone/>
            </a:pPr>
            <a:r>
              <a:t/>
            </a:r>
            <a:endParaRPr/>
          </a:p>
        </p:txBody>
      </p:sp>
      <p:sp>
        <p:nvSpPr>
          <p:cNvPr id="1320" name="Google Shape;1320;p97"/>
          <p:cNvSpPr txBox="1"/>
          <p:nvPr/>
        </p:nvSpPr>
        <p:spPr>
          <a:xfrm>
            <a:off x="585275" y="2765700"/>
            <a:ext cx="492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321" name="Google Shape;1321;p97"/>
          <p:cNvSpPr txBox="1"/>
          <p:nvPr/>
        </p:nvSpPr>
        <p:spPr>
          <a:xfrm>
            <a:off x="781750" y="1979925"/>
            <a:ext cx="7485000" cy="7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DM Sans"/>
                <a:ea typeface="DM Sans"/>
                <a:cs typeface="DM Sans"/>
                <a:sym typeface="DM Sans"/>
              </a:rPr>
              <a:t>Functional Dependencies: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b="1" lang="en" sz="1300">
                <a:solidFill>
                  <a:schemeClr val="dk1"/>
                </a:solidFill>
                <a:latin typeface="DM Sans"/>
                <a:ea typeface="DM Sans"/>
                <a:cs typeface="DM Sans"/>
                <a:sym typeface="DM Sans"/>
              </a:rPr>
              <a:t>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{Event_ID, Target_ID} -&gt; {Time, Date, Category, City, Description, Num_Attendees}</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{City_ID} -&gt; {City}</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{Target_ID} - &gt; {Category} </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3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322" name="Google Shape;1322;p97"/>
          <p:cNvSpPr txBox="1"/>
          <p:nvPr/>
        </p:nvSpPr>
        <p:spPr>
          <a:xfrm>
            <a:off x="501950" y="3136300"/>
            <a:ext cx="64830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Satisfies 1NF(all attributes are single-valued)  and 2NF</a:t>
            </a:r>
            <a:r>
              <a:rPr lang="en" sz="1200">
                <a:solidFill>
                  <a:schemeClr val="dk1"/>
                </a:solidFill>
                <a:latin typeface="DM Sans"/>
                <a:ea typeface="DM Sans"/>
                <a:cs typeface="DM Sans"/>
                <a:sym typeface="DM Sans"/>
              </a:rPr>
              <a:t> </a:t>
            </a:r>
            <a:r>
              <a:rPr b="1" lang="en" sz="1200">
                <a:solidFill>
                  <a:schemeClr val="dk1"/>
                </a:solidFill>
                <a:latin typeface="DM Sans"/>
                <a:ea typeface="DM Sans"/>
                <a:cs typeface="DM Sans"/>
                <a:sym typeface="DM Sans"/>
              </a:rPr>
              <a:t>(no partial dependencies)</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There is a transitive dependency we need to get rid of to satisfy 3NF. Decomposition of 3NF results in also being in BCNF.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1323" name="Google Shape;1323;p97"/>
          <p:cNvSpPr/>
          <p:nvPr/>
        </p:nvSpPr>
        <p:spPr>
          <a:xfrm>
            <a:off x="332475" y="4034650"/>
            <a:ext cx="871500" cy="4764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1324" name="Google Shape;1324;p97"/>
          <p:cNvSpPr txBox="1"/>
          <p:nvPr/>
        </p:nvSpPr>
        <p:spPr>
          <a:xfrm>
            <a:off x="1491650" y="3905638"/>
            <a:ext cx="7134900" cy="7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DM Sans"/>
                <a:ea typeface="DM Sans"/>
                <a:cs typeface="DM Sans"/>
                <a:sym typeface="DM Sans"/>
              </a:rPr>
              <a:t>Fully Normalized Form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            </a:t>
            </a:r>
            <a:r>
              <a:rPr lang="en" sz="1300">
                <a:solidFill>
                  <a:schemeClr val="dk1"/>
                </a:solidFill>
                <a:latin typeface="DM Sans"/>
                <a:ea typeface="DM Sans"/>
                <a:cs typeface="DM Sans"/>
                <a:sym typeface="DM Sans"/>
              </a:rPr>
              <a:t>Event(</a:t>
            </a:r>
            <a:r>
              <a:rPr lang="en" sz="1300" u="sng">
                <a:solidFill>
                  <a:schemeClr val="dk1"/>
                </a:solidFill>
                <a:latin typeface="DM Sans"/>
                <a:ea typeface="DM Sans"/>
                <a:cs typeface="DM Sans"/>
                <a:sym typeface="DM Sans"/>
              </a:rPr>
              <a:t>Event_ID</a:t>
            </a:r>
            <a:r>
              <a:rPr lang="en" sz="1300">
                <a:solidFill>
                  <a:schemeClr val="dk1"/>
                </a:solidFill>
                <a:latin typeface="DM Sans"/>
                <a:ea typeface="DM Sans"/>
                <a:cs typeface="DM Sans"/>
                <a:sym typeface="DM Sans"/>
              </a:rPr>
              <a:t>, Time, Date, City, Category, </a:t>
            </a:r>
            <a:r>
              <a:rPr lang="en" sz="1300">
                <a:solidFill>
                  <a:schemeClr val="dk1"/>
                </a:solidFill>
                <a:latin typeface="DM Sans"/>
                <a:ea typeface="DM Sans"/>
                <a:cs typeface="DM Sans"/>
                <a:sym typeface="DM Sans"/>
              </a:rPr>
              <a:t>Description</a:t>
            </a:r>
            <a:r>
              <a:rPr lang="en" sz="1300">
                <a:solidFill>
                  <a:schemeClr val="dk1"/>
                </a:solidFill>
                <a:latin typeface="DM Sans"/>
                <a:ea typeface="DM Sans"/>
                <a:cs typeface="DM Sans"/>
                <a:sym typeface="DM Sans"/>
              </a:rPr>
              <a:t>, Num_Attendees)</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          Location(</a:t>
            </a:r>
            <a:r>
              <a:rPr lang="en" sz="1300" u="sng">
                <a:solidFill>
                  <a:schemeClr val="dk1"/>
                </a:solidFill>
                <a:latin typeface="DM Sans"/>
                <a:ea typeface="DM Sans"/>
                <a:cs typeface="DM Sans"/>
                <a:sym typeface="DM Sans"/>
              </a:rPr>
              <a:t>City_ID</a:t>
            </a:r>
            <a:r>
              <a:rPr lang="en" sz="1300">
                <a:solidFill>
                  <a:schemeClr val="dk1"/>
                </a:solidFill>
                <a:latin typeface="DM Sans"/>
                <a:ea typeface="DM Sans"/>
                <a:cs typeface="DM Sans"/>
                <a:sym typeface="DM Sans"/>
              </a:rPr>
              <a:t>, City)</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          Target_Category(</a:t>
            </a:r>
            <a:r>
              <a:rPr lang="en" sz="1300" u="sng">
                <a:solidFill>
                  <a:schemeClr val="dk1"/>
                </a:solidFill>
                <a:latin typeface="DM Sans"/>
                <a:ea typeface="DM Sans"/>
                <a:cs typeface="DM Sans"/>
                <a:sym typeface="DM Sans"/>
              </a:rPr>
              <a:t>Target_ID</a:t>
            </a:r>
            <a:r>
              <a:rPr lang="en" sz="1300">
                <a:solidFill>
                  <a:schemeClr val="dk1"/>
                </a:solidFill>
                <a:latin typeface="DM Sans"/>
                <a:ea typeface="DM Sans"/>
                <a:cs typeface="DM Sans"/>
                <a:sym typeface="DM Sans"/>
              </a:rPr>
              <a:t>, Category)</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p:txBody>
      </p:sp>
      <p:sp>
        <p:nvSpPr>
          <p:cNvPr id="1325" name="Google Shape;1325;p97"/>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Normalization Analysis</a:t>
            </a:r>
            <a:endParaRPr/>
          </a:p>
        </p:txBody>
      </p:sp>
      <p:sp>
        <p:nvSpPr>
          <p:cNvPr id="1331" name="Google Shape;1331;p98"/>
          <p:cNvSpPr txBox="1"/>
          <p:nvPr>
            <p:ph idx="1" type="body"/>
          </p:nvPr>
        </p:nvSpPr>
        <p:spPr>
          <a:xfrm>
            <a:off x="432450" y="1100276"/>
            <a:ext cx="77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Relation 13: </a:t>
            </a:r>
            <a:endParaRPr b="1" sz="1300"/>
          </a:p>
          <a:p>
            <a:pPr indent="0" lvl="0" marL="0" rtl="0" algn="l">
              <a:spcBef>
                <a:spcPts val="0"/>
              </a:spcBef>
              <a:spcAft>
                <a:spcPts val="0"/>
              </a:spcAft>
              <a:buNone/>
            </a:pPr>
            <a:r>
              <a:rPr b="1" lang="en" sz="1300"/>
              <a:t>ACCOUNT (</a:t>
            </a:r>
            <a:r>
              <a:rPr b="1" lang="en" sz="1300" u="sng"/>
              <a:t>Account_ID, User_ID</a:t>
            </a:r>
            <a:r>
              <a:rPr b="1" baseline="30000" lang="en" sz="1300" u="sng"/>
              <a:t>1</a:t>
            </a:r>
            <a:r>
              <a:rPr b="1" lang="en" sz="1300"/>
              <a:t>Creation_Date, Last_Login_Date, Has_User_ID</a:t>
            </a:r>
            <a:r>
              <a:rPr b="1" baseline="30000" lang="en" sz="1300"/>
              <a:t>1</a:t>
            </a:r>
            <a:r>
              <a:rPr b="1" lang="en" sz="1300"/>
              <a:t>, Login_User_ID</a:t>
            </a:r>
            <a:r>
              <a:rPr b="1" baseline="30000" lang="en" sz="1300"/>
              <a:t>1</a:t>
            </a:r>
            <a:r>
              <a:rPr b="1" lang="en" sz="1300"/>
              <a:t>)</a:t>
            </a:r>
            <a:endParaRPr b="1" sz="1300"/>
          </a:p>
          <a:p>
            <a:pPr indent="0" lvl="0" marL="0" rtl="0" algn="l">
              <a:spcBef>
                <a:spcPts val="0"/>
              </a:spcBef>
              <a:spcAft>
                <a:spcPts val="0"/>
              </a:spcAft>
              <a:buNone/>
            </a:pPr>
            <a:r>
              <a:t/>
            </a:r>
            <a:endParaRPr sz="1300">
              <a:solidFill>
                <a:srgbClr val="FF0000"/>
              </a:solidFill>
            </a:endParaRPr>
          </a:p>
        </p:txBody>
      </p:sp>
      <p:sp>
        <p:nvSpPr>
          <p:cNvPr id="1332" name="Google Shape;1332;p98"/>
          <p:cNvSpPr txBox="1"/>
          <p:nvPr/>
        </p:nvSpPr>
        <p:spPr>
          <a:xfrm>
            <a:off x="907575" y="2003850"/>
            <a:ext cx="69819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Functional Dependencies</a:t>
            </a:r>
            <a:r>
              <a:rPr lang="en"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{Account_ID, User_ID} -&gt; {Creation_Date, Last_Login_Date, Login_User_ID}</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{Login_User_ID} -&gt; {Last_Login_Date}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{User_ID} - &gt; {Account_ID}</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In 3NF(no </a:t>
            </a:r>
            <a:r>
              <a:rPr b="1" lang="en" sz="1200">
                <a:solidFill>
                  <a:schemeClr val="dk1"/>
                </a:solidFill>
                <a:latin typeface="DM Sans"/>
                <a:ea typeface="DM Sans"/>
                <a:cs typeface="DM Sans"/>
                <a:sym typeface="DM Sans"/>
              </a:rPr>
              <a:t>transitive</a:t>
            </a:r>
            <a:r>
              <a:rPr b="1" lang="en" sz="1200">
                <a:solidFill>
                  <a:schemeClr val="dk1"/>
                </a:solidFill>
                <a:latin typeface="DM Sans"/>
                <a:ea typeface="DM Sans"/>
                <a:cs typeface="DM Sans"/>
                <a:sym typeface="DM Sans"/>
              </a:rPr>
              <a:t> dependencies)  but NOT in BCNF</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(Non-superkey determines another non-prime attribute)</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(User_ID) is not a super-key</a:t>
            </a:r>
            <a:endParaRPr sz="1200">
              <a:solidFill>
                <a:schemeClr val="dk1"/>
              </a:solidFill>
              <a:latin typeface="DM Sans"/>
              <a:ea typeface="DM Sans"/>
              <a:cs typeface="DM Sans"/>
              <a:sym typeface="DM Sans"/>
            </a:endParaRPr>
          </a:p>
        </p:txBody>
      </p:sp>
      <p:sp>
        <p:nvSpPr>
          <p:cNvPr id="1333" name="Google Shape;1333;p98"/>
          <p:cNvSpPr txBox="1"/>
          <p:nvPr/>
        </p:nvSpPr>
        <p:spPr>
          <a:xfrm>
            <a:off x="1374850" y="4158175"/>
            <a:ext cx="805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DM Sans"/>
                <a:ea typeface="DM Sans"/>
                <a:cs typeface="DM Sans"/>
                <a:sym typeface="DM Sans"/>
              </a:rPr>
              <a:t>BCNF</a:t>
            </a:r>
            <a:r>
              <a:rPr b="1" lang="en" sz="1200">
                <a:solidFill>
                  <a:schemeClr val="dk1"/>
                </a:solidFill>
                <a:latin typeface="DM Sans"/>
                <a:ea typeface="DM Sans"/>
                <a:cs typeface="DM Sans"/>
                <a:sym typeface="DM Sans"/>
              </a:rPr>
              <a:t>     </a:t>
            </a:r>
            <a:r>
              <a:rPr lang="en" sz="1300">
                <a:solidFill>
                  <a:schemeClr val="dk1"/>
                </a:solidFill>
                <a:latin typeface="DM Sans"/>
                <a:ea typeface="DM Sans"/>
                <a:cs typeface="DM Sans"/>
                <a:sym typeface="DM Sans"/>
              </a:rPr>
              <a:t>User_Account(</a:t>
            </a:r>
            <a:r>
              <a:rPr lang="en" sz="1300" u="sng">
                <a:solidFill>
                  <a:schemeClr val="dk1"/>
                </a:solidFill>
                <a:latin typeface="DM Sans"/>
                <a:ea typeface="DM Sans"/>
                <a:cs typeface="DM Sans"/>
                <a:sym typeface="DM Sans"/>
              </a:rPr>
              <a:t>User_ID</a:t>
            </a:r>
            <a:r>
              <a:rPr baseline="30000" lang="en" sz="1300" u="sng">
                <a:solidFill>
                  <a:schemeClr val="dk1"/>
                </a:solidFill>
                <a:latin typeface="DM Sans"/>
                <a:ea typeface="DM Sans"/>
                <a:cs typeface="DM Sans"/>
                <a:sym typeface="DM Sans"/>
              </a:rPr>
              <a:t>1</a:t>
            </a:r>
            <a:r>
              <a:rPr lang="en" sz="1300">
                <a:solidFill>
                  <a:schemeClr val="dk1"/>
                </a:solidFill>
                <a:latin typeface="DM Sans"/>
                <a:ea typeface="DM Sans"/>
                <a:cs typeface="DM Sans"/>
                <a:sym typeface="DM Sans"/>
              </a:rPr>
              <a:t>, </a:t>
            </a:r>
            <a:r>
              <a:rPr lang="en" sz="1300" u="sng">
                <a:solidFill>
                  <a:schemeClr val="dk1"/>
                </a:solidFill>
                <a:latin typeface="DM Sans"/>
                <a:ea typeface="DM Sans"/>
                <a:cs typeface="DM Sans"/>
                <a:sym typeface="DM Sans"/>
              </a:rPr>
              <a:t>Account_ID</a:t>
            </a:r>
            <a:r>
              <a:rPr lang="en" sz="1300">
                <a:solidFill>
                  <a:schemeClr val="dk1"/>
                </a:solidFill>
                <a:latin typeface="DM Sans"/>
                <a:ea typeface="DM Sans"/>
                <a:cs typeface="DM Sans"/>
                <a:sym typeface="DM Sans"/>
              </a:rPr>
              <a:t>, Has_User_ID</a:t>
            </a:r>
            <a:r>
              <a:rPr baseline="30000" lang="en" sz="1300">
                <a:solidFill>
                  <a:schemeClr val="dk1"/>
                </a:solidFill>
                <a:latin typeface="DM Sans"/>
                <a:ea typeface="DM Sans"/>
                <a:cs typeface="DM Sans"/>
                <a:sym typeface="DM Sans"/>
              </a:rPr>
              <a:t>1</a:t>
            </a:r>
            <a:r>
              <a:rPr lang="en"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              Account_Info(</a:t>
            </a:r>
            <a:r>
              <a:rPr lang="en" sz="1300" u="sng">
                <a:solidFill>
                  <a:schemeClr val="dk1"/>
                </a:solidFill>
                <a:latin typeface="DM Sans"/>
                <a:ea typeface="DM Sans"/>
                <a:cs typeface="DM Sans"/>
                <a:sym typeface="DM Sans"/>
              </a:rPr>
              <a:t>Account_ID</a:t>
            </a:r>
            <a:r>
              <a:rPr lang="en" sz="1300">
                <a:solidFill>
                  <a:schemeClr val="dk1"/>
                </a:solidFill>
                <a:latin typeface="DM Sans"/>
                <a:ea typeface="DM Sans"/>
                <a:cs typeface="DM Sans"/>
                <a:sym typeface="DM Sans"/>
              </a:rPr>
              <a:t>, </a:t>
            </a:r>
            <a:r>
              <a:rPr lang="en" sz="1300" u="sng">
                <a:solidFill>
                  <a:schemeClr val="dk1"/>
                </a:solidFill>
                <a:latin typeface="DM Sans"/>
                <a:ea typeface="DM Sans"/>
                <a:cs typeface="DM Sans"/>
                <a:sym typeface="DM Sans"/>
              </a:rPr>
              <a:t>User_ID</a:t>
            </a:r>
            <a:r>
              <a:rPr baseline="30000" lang="en" sz="1300">
                <a:solidFill>
                  <a:schemeClr val="dk1"/>
                </a:solidFill>
                <a:latin typeface="DM Sans"/>
                <a:ea typeface="DM Sans"/>
                <a:cs typeface="DM Sans"/>
                <a:sym typeface="DM Sans"/>
              </a:rPr>
              <a:t>1</a:t>
            </a:r>
            <a:r>
              <a:rPr lang="en" sz="1300">
                <a:solidFill>
                  <a:schemeClr val="dk1"/>
                </a:solidFill>
                <a:latin typeface="DM Sans"/>
                <a:ea typeface="DM Sans"/>
                <a:cs typeface="DM Sans"/>
                <a:sym typeface="DM Sans"/>
              </a:rPr>
              <a:t>, Creation_Date, Last_Login_Date, Login_User_ID)</a:t>
            </a:r>
            <a:endParaRPr sz="1300">
              <a:solidFill>
                <a:schemeClr val="dk1"/>
              </a:solidFill>
              <a:latin typeface="DM Sans"/>
              <a:ea typeface="DM Sans"/>
              <a:cs typeface="DM Sans"/>
              <a:sym typeface="DM Sans"/>
            </a:endParaRPr>
          </a:p>
        </p:txBody>
      </p:sp>
      <p:sp>
        <p:nvSpPr>
          <p:cNvPr id="1334" name="Google Shape;1334;p98"/>
          <p:cNvSpPr/>
          <p:nvPr/>
        </p:nvSpPr>
        <p:spPr>
          <a:xfrm>
            <a:off x="305525" y="4212475"/>
            <a:ext cx="871500" cy="4764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1335" name="Google Shape;1335;p98"/>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9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Normalization Analysis</a:t>
            </a:r>
            <a:endParaRPr/>
          </a:p>
        </p:txBody>
      </p:sp>
      <p:sp>
        <p:nvSpPr>
          <p:cNvPr id="1341" name="Google Shape;1341;p99"/>
          <p:cNvSpPr txBox="1"/>
          <p:nvPr>
            <p:ph idx="1" type="body"/>
          </p:nvPr>
        </p:nvSpPr>
        <p:spPr>
          <a:xfrm>
            <a:off x="432450" y="1100276"/>
            <a:ext cx="77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Relation : </a:t>
            </a:r>
            <a:endParaRPr b="1" sz="1300"/>
          </a:p>
          <a:p>
            <a:pPr indent="0" lvl="0" marL="0" rtl="0" algn="l">
              <a:spcBef>
                <a:spcPts val="0"/>
              </a:spcBef>
              <a:spcAft>
                <a:spcPts val="0"/>
              </a:spcAft>
              <a:buNone/>
            </a:pPr>
            <a:r>
              <a:rPr b="1" lang="en" sz="1300"/>
              <a:t>CHAT (</a:t>
            </a:r>
            <a:r>
              <a:rPr b="1" lang="en" sz="1300" u="sng"/>
              <a:t>Chat_ID, User_ID</a:t>
            </a:r>
            <a:r>
              <a:rPr b="1" baseline="30000" lang="en" sz="1300" u="sng"/>
              <a:t>1</a:t>
            </a:r>
            <a:r>
              <a:rPr b="1" lang="en" sz="1300"/>
              <a:t>, Message_Text, No_Participants, Creates_User_ID</a:t>
            </a:r>
            <a:r>
              <a:rPr b="1" baseline="30000" lang="en" sz="1300"/>
              <a:t>1</a:t>
            </a:r>
            <a:r>
              <a:rPr b="1" lang="en" sz="1300"/>
              <a:t>)</a:t>
            </a:r>
            <a:endParaRPr b="1" sz="1300"/>
          </a:p>
          <a:p>
            <a:pPr indent="0" lvl="0" marL="0" rtl="0" algn="l">
              <a:spcBef>
                <a:spcPts val="0"/>
              </a:spcBef>
              <a:spcAft>
                <a:spcPts val="0"/>
              </a:spcAft>
              <a:buNone/>
            </a:pPr>
            <a:r>
              <a:t/>
            </a:r>
            <a:endParaRPr sz="1300">
              <a:solidFill>
                <a:srgbClr val="FF0000"/>
              </a:solidFill>
            </a:endParaRPr>
          </a:p>
        </p:txBody>
      </p:sp>
      <p:sp>
        <p:nvSpPr>
          <p:cNvPr id="1342" name="Google Shape;1342;p99"/>
          <p:cNvSpPr txBox="1"/>
          <p:nvPr/>
        </p:nvSpPr>
        <p:spPr>
          <a:xfrm>
            <a:off x="907575" y="1782325"/>
            <a:ext cx="69819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Functional Dependencies</a:t>
            </a:r>
            <a:r>
              <a:rPr lang="en"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{Chat_ID} -&gt; {Message_Text}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{Creates_User_ID} -&gt; {User_ID}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{Chat_ID, User_ID} -&gt; {Message_Text, No_Participants}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In 2NF(no partial dependencies)  but NOT in 3NF</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Transitive dependency exists, further normalization is needed. 3NF decomposition, contains a non-trivial functional dependencies where the determinant is a super key. Therefore further normalization needed to be in BCNF </a:t>
            </a:r>
            <a:endParaRPr sz="1200">
              <a:solidFill>
                <a:schemeClr val="dk1"/>
              </a:solidFill>
              <a:latin typeface="DM Sans"/>
              <a:ea typeface="DM Sans"/>
              <a:cs typeface="DM Sans"/>
              <a:sym typeface="DM Sans"/>
            </a:endParaRPr>
          </a:p>
        </p:txBody>
      </p:sp>
      <p:sp>
        <p:nvSpPr>
          <p:cNvPr id="1343" name="Google Shape;1343;p99"/>
          <p:cNvSpPr txBox="1"/>
          <p:nvPr/>
        </p:nvSpPr>
        <p:spPr>
          <a:xfrm>
            <a:off x="1352700" y="3980975"/>
            <a:ext cx="8051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DM Sans"/>
                <a:ea typeface="DM Sans"/>
                <a:cs typeface="DM Sans"/>
                <a:sym typeface="DM Sans"/>
              </a:rPr>
              <a:t>Fully Normalized Form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          </a:t>
            </a:r>
            <a:r>
              <a:rPr b="1" lang="en" sz="1200">
                <a:solidFill>
                  <a:schemeClr val="dk1"/>
                </a:solidFill>
                <a:latin typeface="DM Sans"/>
                <a:ea typeface="DM Sans"/>
                <a:cs typeface="DM Sans"/>
                <a:sym typeface="DM Sans"/>
              </a:rPr>
              <a:t>     </a:t>
            </a:r>
            <a:r>
              <a:rPr lang="en" sz="1300">
                <a:solidFill>
                  <a:schemeClr val="dk1"/>
                </a:solidFill>
                <a:latin typeface="DM Sans"/>
                <a:ea typeface="DM Sans"/>
                <a:cs typeface="DM Sans"/>
                <a:sym typeface="DM Sans"/>
              </a:rPr>
              <a:t>Chat_Info</a:t>
            </a:r>
            <a:r>
              <a:rPr lang="en" sz="1300">
                <a:solidFill>
                  <a:schemeClr val="dk1"/>
                </a:solidFill>
                <a:latin typeface="DM Sans"/>
                <a:ea typeface="DM Sans"/>
                <a:cs typeface="DM Sans"/>
                <a:sym typeface="DM Sans"/>
              </a:rPr>
              <a:t>(</a:t>
            </a:r>
            <a:r>
              <a:rPr lang="en" sz="1300" u="sng">
                <a:solidFill>
                  <a:schemeClr val="dk1"/>
                </a:solidFill>
                <a:latin typeface="DM Sans"/>
                <a:ea typeface="DM Sans"/>
                <a:cs typeface="DM Sans"/>
                <a:sym typeface="DM Sans"/>
              </a:rPr>
              <a:t>User_ID</a:t>
            </a:r>
            <a:r>
              <a:rPr baseline="30000" lang="en" sz="1300" u="sng">
                <a:solidFill>
                  <a:schemeClr val="dk1"/>
                </a:solidFill>
                <a:latin typeface="DM Sans"/>
                <a:ea typeface="DM Sans"/>
                <a:cs typeface="DM Sans"/>
                <a:sym typeface="DM Sans"/>
              </a:rPr>
              <a:t>1</a:t>
            </a:r>
            <a:r>
              <a:rPr lang="en" sz="1300">
                <a:solidFill>
                  <a:schemeClr val="dk1"/>
                </a:solidFill>
                <a:latin typeface="DM Sans"/>
                <a:ea typeface="DM Sans"/>
                <a:cs typeface="DM Sans"/>
                <a:sym typeface="DM Sans"/>
              </a:rPr>
              <a:t>, </a:t>
            </a:r>
            <a:r>
              <a:rPr lang="en" sz="1300" u="sng">
                <a:solidFill>
                  <a:schemeClr val="dk1"/>
                </a:solidFill>
                <a:latin typeface="DM Sans"/>
                <a:ea typeface="DM Sans"/>
                <a:cs typeface="DM Sans"/>
                <a:sym typeface="DM Sans"/>
              </a:rPr>
              <a:t>Creates_User_ID</a:t>
            </a:r>
            <a:r>
              <a:rPr lang="en" sz="1300">
                <a:solidFill>
                  <a:schemeClr val="dk1"/>
                </a:solidFill>
                <a:latin typeface="DM Sans"/>
                <a:ea typeface="DM Sans"/>
                <a:cs typeface="DM Sans"/>
                <a:sym typeface="DM Sans"/>
              </a:rPr>
              <a:t>, Message_Text, No_Participants)</a:t>
            </a:r>
            <a:endParaRPr sz="13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              User_Info(</a:t>
            </a:r>
            <a:r>
              <a:rPr lang="en" sz="1300" u="sng">
                <a:solidFill>
                  <a:schemeClr val="dk1"/>
                </a:solidFill>
                <a:latin typeface="DM Sans"/>
                <a:ea typeface="DM Sans"/>
                <a:cs typeface="DM Sans"/>
                <a:sym typeface="DM Sans"/>
              </a:rPr>
              <a:t>Creates_User_ID</a:t>
            </a:r>
            <a:r>
              <a:rPr lang="en" sz="1300">
                <a:solidFill>
                  <a:schemeClr val="dk1"/>
                </a:solidFill>
                <a:latin typeface="DM Sans"/>
                <a:ea typeface="DM Sans"/>
                <a:cs typeface="DM Sans"/>
                <a:sym typeface="DM Sans"/>
              </a:rPr>
              <a:t>, </a:t>
            </a:r>
            <a:r>
              <a:rPr lang="en" sz="1300" u="sng">
                <a:solidFill>
                  <a:schemeClr val="dk1"/>
                </a:solidFill>
                <a:latin typeface="DM Sans"/>
                <a:ea typeface="DM Sans"/>
                <a:cs typeface="DM Sans"/>
                <a:sym typeface="DM Sans"/>
              </a:rPr>
              <a:t>User_ID</a:t>
            </a:r>
            <a:r>
              <a:rPr baseline="30000" lang="en" sz="1300">
                <a:solidFill>
                  <a:schemeClr val="dk1"/>
                </a:solidFill>
                <a:latin typeface="DM Sans"/>
                <a:ea typeface="DM Sans"/>
                <a:cs typeface="DM Sans"/>
                <a:sym typeface="DM Sans"/>
              </a:rPr>
              <a:t>1</a:t>
            </a:r>
            <a:r>
              <a:rPr lang="en"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p:txBody>
      </p:sp>
      <p:sp>
        <p:nvSpPr>
          <p:cNvPr id="1344" name="Google Shape;1344;p99"/>
          <p:cNvSpPr/>
          <p:nvPr/>
        </p:nvSpPr>
        <p:spPr>
          <a:xfrm>
            <a:off x="305525" y="4212475"/>
            <a:ext cx="871500" cy="4764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1345" name="Google Shape;1345;p99"/>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Normalization Analysis</a:t>
            </a:r>
            <a:endParaRPr/>
          </a:p>
        </p:txBody>
      </p:sp>
      <p:sp>
        <p:nvSpPr>
          <p:cNvPr id="1351" name="Google Shape;1351;p100"/>
          <p:cNvSpPr txBox="1"/>
          <p:nvPr>
            <p:ph idx="1" type="body"/>
          </p:nvPr>
        </p:nvSpPr>
        <p:spPr>
          <a:xfrm>
            <a:off x="432450" y="1100276"/>
            <a:ext cx="7704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Relation : </a:t>
            </a:r>
            <a:endParaRPr b="1" sz="1300"/>
          </a:p>
          <a:p>
            <a:pPr indent="0" lvl="0" marL="0" rtl="0" algn="l">
              <a:spcBef>
                <a:spcPts val="0"/>
              </a:spcBef>
              <a:spcAft>
                <a:spcPts val="0"/>
              </a:spcAft>
              <a:buNone/>
            </a:pPr>
            <a:r>
              <a:rPr b="1" lang="en" sz="1300"/>
              <a:t>COMMENTS (</a:t>
            </a:r>
            <a:r>
              <a:rPr b="1" lang="en" sz="1300" u="sng"/>
              <a:t>User_ID, Post_ID</a:t>
            </a:r>
            <a:r>
              <a:rPr b="1" baseline="30000" lang="en" sz="1300" u="sng"/>
              <a:t>8</a:t>
            </a:r>
            <a:r>
              <a:rPr b="1" lang="en" sz="1300"/>
              <a:t>, No_Likes, Liked_By, Text)</a:t>
            </a:r>
            <a:endParaRPr b="1" sz="1300"/>
          </a:p>
          <a:p>
            <a:pPr indent="0" lvl="0" marL="0" rtl="0" algn="l">
              <a:spcBef>
                <a:spcPts val="0"/>
              </a:spcBef>
              <a:spcAft>
                <a:spcPts val="0"/>
              </a:spcAft>
              <a:buNone/>
            </a:pPr>
            <a:r>
              <a:t/>
            </a:r>
            <a:endParaRPr sz="1300">
              <a:solidFill>
                <a:srgbClr val="FF0000"/>
              </a:solidFill>
            </a:endParaRPr>
          </a:p>
        </p:txBody>
      </p:sp>
      <p:sp>
        <p:nvSpPr>
          <p:cNvPr id="1352" name="Google Shape;1352;p100"/>
          <p:cNvSpPr txBox="1"/>
          <p:nvPr/>
        </p:nvSpPr>
        <p:spPr>
          <a:xfrm>
            <a:off x="892825" y="1819250"/>
            <a:ext cx="6981900" cy="11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DM Sans"/>
                <a:ea typeface="DM Sans"/>
                <a:cs typeface="DM Sans"/>
                <a:sym typeface="DM Sans"/>
              </a:rPr>
              <a:t>Functional Dependencies</a:t>
            </a:r>
            <a:r>
              <a:rPr lang="en"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a:t>
            </a:r>
            <a:r>
              <a:rPr lang="en" sz="1300">
                <a:solidFill>
                  <a:schemeClr val="dk1"/>
                </a:solidFill>
                <a:latin typeface="DM Sans"/>
                <a:ea typeface="DM Sans"/>
                <a:cs typeface="DM Sans"/>
                <a:sym typeface="DM Sans"/>
              </a:rPr>
              <a:t>Post_ID</a:t>
            </a:r>
            <a:r>
              <a:rPr b="1" baseline="30000" lang="en" sz="1300" u="sng">
                <a:solidFill>
                  <a:schemeClr val="dk1"/>
                </a:solidFill>
                <a:latin typeface="DM Sans"/>
                <a:ea typeface="DM Sans"/>
                <a:cs typeface="DM Sans"/>
                <a:sym typeface="DM Sans"/>
              </a:rPr>
              <a:t>8</a:t>
            </a:r>
            <a:r>
              <a:rPr lang="en" sz="1200">
                <a:solidFill>
                  <a:schemeClr val="dk1"/>
                </a:solidFill>
                <a:latin typeface="DM Sans"/>
                <a:ea typeface="DM Sans"/>
                <a:cs typeface="DM Sans"/>
                <a:sym typeface="DM Sans"/>
              </a:rPr>
              <a:t>} -&gt; </a:t>
            </a:r>
            <a:r>
              <a:rPr lang="en" sz="1200">
                <a:solidFill>
                  <a:schemeClr val="dk1"/>
                </a:solidFill>
                <a:latin typeface="DM Sans"/>
                <a:ea typeface="DM Sans"/>
                <a:cs typeface="DM Sans"/>
                <a:sym typeface="DM Sans"/>
              </a:rPr>
              <a:t>{</a:t>
            </a:r>
            <a:r>
              <a:rPr lang="en" sz="1300">
                <a:solidFill>
                  <a:schemeClr val="dk1"/>
                </a:solidFill>
                <a:latin typeface="DM Sans"/>
                <a:ea typeface="DM Sans"/>
                <a:cs typeface="DM Sans"/>
                <a:sym typeface="DM Sans"/>
              </a:rPr>
              <a:t>No_Likes, Text </a:t>
            </a:r>
            <a:r>
              <a:rPr lang="en"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a:t>
            </a:r>
            <a:r>
              <a:rPr lang="en" sz="1300">
                <a:solidFill>
                  <a:schemeClr val="dk1"/>
                </a:solidFill>
                <a:latin typeface="DM Sans"/>
                <a:ea typeface="DM Sans"/>
                <a:cs typeface="DM Sans"/>
                <a:sym typeface="DM Sans"/>
              </a:rPr>
              <a:t>User_ID, Post_ID</a:t>
            </a:r>
            <a:r>
              <a:rPr baseline="30000" lang="en" sz="1300">
                <a:solidFill>
                  <a:schemeClr val="dk1"/>
                </a:solidFill>
                <a:latin typeface="DM Sans"/>
                <a:ea typeface="DM Sans"/>
                <a:cs typeface="DM Sans"/>
                <a:sym typeface="DM Sans"/>
              </a:rPr>
              <a:t>8</a:t>
            </a:r>
            <a:r>
              <a:rPr lang="en" sz="1200">
                <a:solidFill>
                  <a:schemeClr val="dk1"/>
                </a:solidFill>
                <a:latin typeface="DM Sans"/>
                <a:ea typeface="DM Sans"/>
                <a:cs typeface="DM Sans"/>
                <a:sym typeface="DM Sans"/>
              </a:rPr>
              <a:t>}</a:t>
            </a:r>
            <a:r>
              <a:rPr lang="en" sz="1200">
                <a:solidFill>
                  <a:schemeClr val="dk1"/>
                </a:solidFill>
                <a:latin typeface="DM Sans"/>
                <a:ea typeface="DM Sans"/>
                <a:cs typeface="DM Sans"/>
                <a:sym typeface="DM Sans"/>
              </a:rPr>
              <a:t> -&gt; {Liked_By}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{User_ID} -&gt; {Post_ID}</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In 1NF since all attributes are single- valued </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b="1" lang="en" sz="1200">
                <a:solidFill>
                  <a:schemeClr val="dk1"/>
                </a:solidFill>
                <a:latin typeface="DM Sans"/>
                <a:ea typeface="DM Sans"/>
                <a:cs typeface="DM Sans"/>
                <a:sym typeface="DM Sans"/>
              </a:rPr>
              <a:t>Not in 2NF since Non-prime attribute No_Likes and Text don’t depend on the whole key</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Begin by normalizing into 3NF, relations in 3NF decompositions do not have any non-trivial functional dependencies where the determinant is a super key. Therefore, also in BCNF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a:t>
            </a:r>
            <a:endParaRPr sz="1200">
              <a:solidFill>
                <a:schemeClr val="dk1"/>
              </a:solidFill>
              <a:latin typeface="DM Sans"/>
              <a:ea typeface="DM Sans"/>
              <a:cs typeface="DM Sans"/>
              <a:sym typeface="DM Sans"/>
            </a:endParaRPr>
          </a:p>
        </p:txBody>
      </p:sp>
      <p:sp>
        <p:nvSpPr>
          <p:cNvPr id="1353" name="Google Shape;1353;p100"/>
          <p:cNvSpPr txBox="1"/>
          <p:nvPr/>
        </p:nvSpPr>
        <p:spPr>
          <a:xfrm>
            <a:off x="1352700" y="3980975"/>
            <a:ext cx="8051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DM Sans"/>
                <a:ea typeface="DM Sans"/>
                <a:cs typeface="DM Sans"/>
                <a:sym typeface="DM Sans"/>
              </a:rPr>
              <a:t>Fully Normalized Form </a:t>
            </a:r>
            <a:endParaRPr b="1" sz="13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Post(</a:t>
            </a:r>
            <a:r>
              <a:rPr lang="en" sz="1200" u="sng">
                <a:solidFill>
                  <a:schemeClr val="dk1"/>
                </a:solidFill>
                <a:latin typeface="DM Sans"/>
                <a:ea typeface="DM Sans"/>
                <a:cs typeface="DM Sans"/>
                <a:sym typeface="DM Sans"/>
              </a:rPr>
              <a:t>Post_ID</a:t>
            </a:r>
            <a:r>
              <a:rPr b="1" baseline="30000" lang="en" sz="1300" u="sng">
                <a:solidFill>
                  <a:schemeClr val="dk1"/>
                </a:solidFill>
                <a:latin typeface="DM Sans"/>
                <a:ea typeface="DM Sans"/>
                <a:cs typeface="DM Sans"/>
                <a:sym typeface="DM Sans"/>
              </a:rPr>
              <a:t>8</a:t>
            </a:r>
            <a:r>
              <a:rPr lang="en" sz="1200">
                <a:solidFill>
                  <a:schemeClr val="dk1"/>
                </a:solidFill>
                <a:latin typeface="DM Sans"/>
                <a:ea typeface="DM Sans"/>
                <a:cs typeface="DM Sans"/>
                <a:sym typeface="DM Sans"/>
              </a:rPr>
              <a:t>, No_Likes, Text}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User_Post_Liked(</a:t>
            </a:r>
            <a:r>
              <a:rPr lang="en" sz="1200" u="sng">
                <a:solidFill>
                  <a:schemeClr val="dk1"/>
                </a:solidFill>
                <a:latin typeface="DM Sans"/>
                <a:ea typeface="DM Sans"/>
                <a:cs typeface="DM Sans"/>
                <a:sym typeface="DM Sans"/>
              </a:rPr>
              <a:t>User_ID, Post_ID</a:t>
            </a:r>
            <a:r>
              <a:rPr b="1" baseline="30000" lang="en" sz="1300" u="sng">
                <a:solidFill>
                  <a:schemeClr val="dk1"/>
                </a:solidFill>
                <a:latin typeface="DM Sans"/>
                <a:ea typeface="DM Sans"/>
                <a:cs typeface="DM Sans"/>
                <a:sym typeface="DM Sans"/>
              </a:rPr>
              <a:t>8</a:t>
            </a:r>
            <a:r>
              <a:rPr lang="en" sz="1200">
                <a:solidFill>
                  <a:schemeClr val="dk1"/>
                </a:solidFill>
                <a:latin typeface="DM Sans"/>
                <a:ea typeface="DM Sans"/>
                <a:cs typeface="DM Sans"/>
                <a:sym typeface="DM Sans"/>
              </a:rPr>
              <a:t>, Liked_By}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User_Post(</a:t>
            </a:r>
            <a:r>
              <a:rPr lang="en" sz="1200" u="sng">
                <a:solidFill>
                  <a:schemeClr val="dk1"/>
                </a:solidFill>
                <a:latin typeface="DM Sans"/>
                <a:ea typeface="DM Sans"/>
                <a:cs typeface="DM Sans"/>
                <a:sym typeface="DM Sans"/>
              </a:rPr>
              <a:t>User_ID, Post_ID</a:t>
            </a:r>
            <a:r>
              <a:rPr b="1" baseline="30000" lang="en" sz="1300" u="sng">
                <a:solidFill>
                  <a:schemeClr val="dk1"/>
                </a:solidFill>
                <a:latin typeface="DM Sans"/>
                <a:ea typeface="DM Sans"/>
                <a:cs typeface="DM Sans"/>
                <a:sym typeface="DM Sans"/>
              </a:rPr>
              <a:t>8</a:t>
            </a:r>
            <a:r>
              <a:rPr lang="en"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300">
                <a:solidFill>
                  <a:schemeClr val="dk1"/>
                </a:solidFill>
                <a:latin typeface="DM Sans"/>
                <a:ea typeface="DM Sans"/>
                <a:cs typeface="DM Sans"/>
                <a:sym typeface="DM Sans"/>
              </a:rPr>
              <a:t>             </a:t>
            </a:r>
            <a:endParaRPr sz="1300">
              <a:solidFill>
                <a:schemeClr val="dk1"/>
              </a:solidFill>
              <a:latin typeface="DM Sans"/>
              <a:ea typeface="DM Sans"/>
              <a:cs typeface="DM Sans"/>
              <a:sym typeface="DM Sans"/>
            </a:endParaRPr>
          </a:p>
        </p:txBody>
      </p:sp>
      <p:sp>
        <p:nvSpPr>
          <p:cNvPr id="1354" name="Google Shape;1354;p100"/>
          <p:cNvSpPr/>
          <p:nvPr/>
        </p:nvSpPr>
        <p:spPr>
          <a:xfrm>
            <a:off x="305525" y="4212475"/>
            <a:ext cx="871500" cy="476400"/>
          </a:xfrm>
          <a:prstGeom prst="rightArrow">
            <a:avLst>
              <a:gd fmla="val 50000" name="adj1"/>
              <a:gd fmla="val 50000" name="adj2"/>
            </a:avLst>
          </a:prstGeom>
          <a:solidFill>
            <a:srgbClr val="19191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1355" name="Google Shape;1355;p100"/>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01"/>
          <p:cNvSpPr txBox="1"/>
          <p:nvPr>
            <p:ph type="ctrTitle"/>
          </p:nvPr>
        </p:nvSpPr>
        <p:spPr>
          <a:xfrm>
            <a:off x="1404450" y="2009250"/>
            <a:ext cx="6589200" cy="112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
        <p:nvSpPr>
          <p:cNvPr id="1361" name="Google Shape;136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6"/>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Overview</a:t>
            </a:r>
            <a:endParaRPr/>
          </a:p>
        </p:txBody>
      </p:sp>
      <p:sp>
        <p:nvSpPr>
          <p:cNvPr id="1071" name="Google Shape;107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0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 Reflection</a:t>
            </a:r>
            <a:endParaRPr/>
          </a:p>
        </p:txBody>
      </p:sp>
      <p:sp>
        <p:nvSpPr>
          <p:cNvPr id="1367" name="Google Shape;1367;p102"/>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Simplified EER | Project Schema | MySQL | Queries | </a:t>
            </a:r>
            <a:r>
              <a:rPr b="1" lang="en" sz="1000">
                <a:latin typeface="Montserrat"/>
                <a:ea typeface="Montserrat"/>
                <a:cs typeface="Montserrat"/>
                <a:sym typeface="Montserrat"/>
              </a:rPr>
              <a:t>Normalization</a:t>
            </a:r>
            <a:endParaRPr b="1" sz="1200"/>
          </a:p>
        </p:txBody>
      </p:sp>
      <p:sp>
        <p:nvSpPr>
          <p:cNvPr id="1368" name="Google Shape;1368;p102"/>
          <p:cNvSpPr txBox="1"/>
          <p:nvPr/>
        </p:nvSpPr>
        <p:spPr>
          <a:xfrm>
            <a:off x="650400" y="1169150"/>
            <a:ext cx="7601400" cy="3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	Throughout this project, working with a client was definitely a plus side of this whole process. We were able to get feedback from both our professor as well as client in order to make the best possible database. In regards to what went well, we were able to pace ourselves and make good progress throughout the whole semester without feeling overwhelmed. By applying what we learned in class, the concepts were able to stick with us and allow us to get practice. In addition, despite </a:t>
            </a:r>
            <a:r>
              <a:rPr lang="en" sz="1200">
                <a:solidFill>
                  <a:schemeClr val="dk1"/>
                </a:solidFill>
                <a:latin typeface="DM Sans"/>
                <a:ea typeface="DM Sans"/>
                <a:cs typeface="DM Sans"/>
                <a:sym typeface="DM Sans"/>
              </a:rPr>
              <a:t>having</a:t>
            </a:r>
            <a:r>
              <a:rPr lang="en" sz="1200">
                <a:solidFill>
                  <a:schemeClr val="dk1"/>
                </a:solidFill>
                <a:latin typeface="DM Sans"/>
                <a:ea typeface="DM Sans"/>
                <a:cs typeface="DM Sans"/>
                <a:sym typeface="DM Sans"/>
              </a:rPr>
              <a:t> a lot of people in one team, we were all able to contribute our share of work and create a database that all of us approved of. One thing that was also enjoyable was creating the EER diagram.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For what we could have done differently next time, more meetings with the client throughout the semester could have been a bit more of a help. When we did have meetings, they were very productive, and helped lead us to the right path, so more of these types of meetings could possibly enable us to make a better database.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	In the future, we believe that we could definitely improve the queries we have by looking more into specifics. For example, we could look deeper into queries such as for users who gave an average of 3 star reviews, what kind of events did they go to? Can we predict the next event the user will go to and what score they would give it? In addition, we could also expand our database to include more relations / entities. This goes hand in hand with more queries as if we had more entities, that gives us the opportunity to analyze them and see if there are any more correlations or patterns we would not have previously imagined. </a:t>
            </a:r>
            <a:endParaRPr sz="12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E"/>
        </a:solidFill>
      </p:bgPr>
    </p:bg>
    <p:spTree>
      <p:nvGrpSpPr>
        <p:cNvPr id="1075" name="Shape 1075"/>
        <p:cNvGrpSpPr/>
        <p:nvPr/>
      </p:nvGrpSpPr>
      <p:grpSpPr>
        <a:xfrm>
          <a:off x="0" y="0"/>
          <a:ext cx="0" cy="0"/>
          <a:chOff x="0" y="0"/>
          <a:chExt cx="0" cy="0"/>
        </a:xfrm>
      </p:grpSpPr>
      <p:sp>
        <p:nvSpPr>
          <p:cNvPr id="1076" name="Google Shape;1076;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Popper: Company Overview</a:t>
            </a:r>
            <a:endParaRPr/>
          </a:p>
        </p:txBody>
      </p:sp>
      <p:sp>
        <p:nvSpPr>
          <p:cNvPr id="1077" name="Google Shape;1077;p67"/>
          <p:cNvSpPr txBox="1"/>
          <p:nvPr>
            <p:ph idx="1" type="subTitle"/>
          </p:nvPr>
        </p:nvSpPr>
        <p:spPr>
          <a:xfrm>
            <a:off x="479000" y="1118163"/>
            <a:ext cx="23226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1078" name="Google Shape;1078;p67"/>
          <p:cNvSpPr txBox="1"/>
          <p:nvPr/>
        </p:nvSpPr>
        <p:spPr>
          <a:xfrm>
            <a:off x="337350" y="1597613"/>
            <a:ext cx="8469300" cy="2630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App to discover local events and connect with people who </a:t>
            </a:r>
            <a:r>
              <a:rPr b="1" lang="en" sz="1500">
                <a:solidFill>
                  <a:schemeClr val="dk1"/>
                </a:solidFill>
                <a:latin typeface="DM Sans"/>
                <a:ea typeface="DM Sans"/>
                <a:cs typeface="DM Sans"/>
                <a:sym typeface="DM Sans"/>
              </a:rPr>
              <a:t>share your interests</a:t>
            </a:r>
            <a:endParaRPr b="1"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The app can accommodate 1000 beta users, 50 for first launch, 200 for next month</a:t>
            </a:r>
            <a:endParaRPr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Gamification:</a:t>
            </a:r>
            <a:endParaRPr sz="1500">
              <a:solidFill>
                <a:schemeClr val="dk1"/>
              </a:solidFill>
              <a:latin typeface="DM Sans"/>
              <a:ea typeface="DM Sans"/>
              <a:cs typeface="DM Sans"/>
              <a:sym typeface="DM Sans"/>
            </a:endParaRPr>
          </a:p>
          <a:p>
            <a:pPr indent="-323850" lvl="1" marL="9144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In-person interactions are similar to a game where you rack up </a:t>
            </a:r>
            <a:r>
              <a:rPr b="1" lang="en" sz="1500">
                <a:solidFill>
                  <a:schemeClr val="dk1"/>
                </a:solidFill>
                <a:latin typeface="DM Sans"/>
                <a:ea typeface="DM Sans"/>
                <a:cs typeface="DM Sans"/>
                <a:sym typeface="DM Sans"/>
              </a:rPr>
              <a:t>“popper points”</a:t>
            </a:r>
            <a:r>
              <a:rPr lang="en" sz="1500">
                <a:solidFill>
                  <a:schemeClr val="dk1"/>
                </a:solidFill>
                <a:latin typeface="DM Sans"/>
                <a:ea typeface="DM Sans"/>
                <a:cs typeface="DM Sans"/>
                <a:sym typeface="DM Sans"/>
              </a:rPr>
              <a:t> and enjoy free vouchers for perks like free drinks or food</a:t>
            </a:r>
            <a:endParaRPr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Feed System (think of BeReal)</a:t>
            </a:r>
            <a:endParaRPr sz="1500">
              <a:solidFill>
                <a:schemeClr val="dk1"/>
              </a:solidFill>
              <a:latin typeface="DM Sans"/>
              <a:ea typeface="DM Sans"/>
              <a:cs typeface="DM Sans"/>
              <a:sym typeface="DM Sans"/>
            </a:endParaRPr>
          </a:p>
          <a:p>
            <a:pPr indent="-323850" lvl="1" marL="914400" rtl="0" algn="l">
              <a:spcBef>
                <a:spcPts val="0"/>
              </a:spcBef>
              <a:spcAft>
                <a:spcPts val="0"/>
              </a:spcAft>
              <a:buClr>
                <a:schemeClr val="dk1"/>
              </a:buClr>
              <a:buSzPts val="1500"/>
              <a:buFont typeface="DM Sans"/>
              <a:buChar char="○"/>
            </a:pPr>
            <a:r>
              <a:rPr b="1" lang="en" sz="1500">
                <a:solidFill>
                  <a:schemeClr val="dk1"/>
                </a:solidFill>
                <a:latin typeface="DM Sans"/>
                <a:ea typeface="DM Sans"/>
                <a:cs typeface="DM Sans"/>
                <a:sym typeface="DM Sans"/>
              </a:rPr>
              <a:t>Limits users</a:t>
            </a:r>
            <a:r>
              <a:rPr lang="en" sz="1500">
                <a:solidFill>
                  <a:schemeClr val="dk1"/>
                </a:solidFill>
                <a:latin typeface="DM Sans"/>
                <a:ea typeface="DM Sans"/>
                <a:cs typeface="DM Sans"/>
                <a:sym typeface="DM Sans"/>
              </a:rPr>
              <a:t> to only connect with other people before they are allowed to post on their feed </a:t>
            </a:r>
            <a:endParaRPr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Events Feed</a:t>
            </a:r>
            <a:endParaRPr sz="1500">
              <a:solidFill>
                <a:schemeClr val="dk1"/>
              </a:solidFill>
              <a:latin typeface="DM Sans"/>
              <a:ea typeface="DM Sans"/>
              <a:cs typeface="DM Sans"/>
              <a:sym typeface="DM Sans"/>
            </a:endParaRPr>
          </a:p>
          <a:p>
            <a:pPr indent="-323850" lvl="1" marL="9144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Events that friends share and public events being hosted through partnerships</a:t>
            </a:r>
            <a:endParaRPr sz="1500">
              <a:solidFill>
                <a:schemeClr val="dk1"/>
              </a:solidFill>
              <a:latin typeface="DM Sans"/>
              <a:ea typeface="DM Sans"/>
              <a:cs typeface="DM Sans"/>
              <a:sym typeface="DM Sans"/>
            </a:endParaRPr>
          </a:p>
        </p:txBody>
      </p:sp>
      <p:sp>
        <p:nvSpPr>
          <p:cNvPr id="1079" name="Google Shape;1079;p67"/>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a:t>
            </a:r>
            <a:r>
              <a:rPr b="1" lang="en" sz="1000">
                <a:latin typeface="Montserrat"/>
                <a:ea typeface="Montserrat"/>
                <a:cs typeface="Montserrat"/>
                <a:sym typeface="Montserrat"/>
              </a:rPr>
              <a:t>Company Overview</a:t>
            </a:r>
            <a:r>
              <a:rPr lang="en" sz="1000">
                <a:latin typeface="Montserrat"/>
                <a:ea typeface="Montserrat"/>
                <a:cs typeface="Montserrat"/>
                <a:sym typeface="Montserrat"/>
              </a:rPr>
              <a:t> | Simplified EER | Project Schema | MySQL | Queries | Normalization</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Popper: Company Overview (cont.)</a:t>
            </a:r>
            <a:endParaRPr/>
          </a:p>
        </p:txBody>
      </p:sp>
      <p:sp>
        <p:nvSpPr>
          <p:cNvPr id="1085" name="Google Shape;1085;p68"/>
          <p:cNvSpPr txBox="1"/>
          <p:nvPr/>
        </p:nvSpPr>
        <p:spPr>
          <a:xfrm>
            <a:off x="1124400" y="1489275"/>
            <a:ext cx="6711600" cy="1386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Uses </a:t>
            </a:r>
            <a:r>
              <a:rPr b="1" lang="en" sz="1500">
                <a:solidFill>
                  <a:schemeClr val="dk1"/>
                </a:solidFill>
                <a:latin typeface="DM Sans"/>
                <a:ea typeface="DM Sans"/>
                <a:cs typeface="DM Sans"/>
                <a:sym typeface="DM Sans"/>
              </a:rPr>
              <a:t>Google NoSQL</a:t>
            </a:r>
            <a:r>
              <a:rPr lang="en" sz="1500">
                <a:solidFill>
                  <a:schemeClr val="dk1"/>
                </a:solidFill>
                <a:latin typeface="DM Sans"/>
                <a:ea typeface="DM Sans"/>
                <a:cs typeface="DM Sans"/>
                <a:sym typeface="DM Sans"/>
              </a:rPr>
              <a:t>, providing a flexible, scalable database solution that is ideal for handling large amount of unstructured data</a:t>
            </a:r>
            <a:endParaRPr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Data is stored at the </a:t>
            </a:r>
            <a:r>
              <a:rPr b="1" lang="en" sz="1500">
                <a:solidFill>
                  <a:schemeClr val="dk1"/>
                </a:solidFill>
                <a:latin typeface="DM Sans"/>
                <a:ea typeface="DM Sans"/>
                <a:cs typeface="DM Sans"/>
                <a:sym typeface="DM Sans"/>
              </a:rPr>
              <a:t>shallowest node</a:t>
            </a:r>
            <a:r>
              <a:rPr lang="en" sz="1500">
                <a:solidFill>
                  <a:schemeClr val="dk1"/>
                </a:solidFill>
                <a:latin typeface="DM Sans"/>
                <a:ea typeface="DM Sans"/>
                <a:cs typeface="DM Sans"/>
                <a:sym typeface="DM Sans"/>
              </a:rPr>
              <a:t>, ensuring quick data retrieval and update </a:t>
            </a:r>
            <a:endParaRPr sz="1500">
              <a:solidFill>
                <a:schemeClr val="dk1"/>
              </a:solidFill>
              <a:latin typeface="DM Sans"/>
              <a:ea typeface="DM Sans"/>
              <a:cs typeface="DM Sans"/>
              <a:sym typeface="DM Sans"/>
            </a:endParaRPr>
          </a:p>
          <a:p>
            <a:pPr indent="-323850" lvl="0" marL="457200" rtl="0" algn="l">
              <a:spcBef>
                <a:spcPts val="0"/>
              </a:spcBef>
              <a:spcAft>
                <a:spcPts val="0"/>
              </a:spcAft>
              <a:buClr>
                <a:schemeClr val="dk1"/>
              </a:buClr>
              <a:buSzPts val="1500"/>
              <a:buFont typeface="DM Sans"/>
              <a:buChar char="●"/>
            </a:pPr>
            <a:r>
              <a:rPr lang="en" sz="1500">
                <a:solidFill>
                  <a:schemeClr val="dk1"/>
                </a:solidFill>
                <a:latin typeface="DM Sans"/>
                <a:ea typeface="DM Sans"/>
                <a:cs typeface="DM Sans"/>
                <a:sym typeface="DM Sans"/>
              </a:rPr>
              <a:t>The current database is designed to effectively handle a large volume of documents, </a:t>
            </a:r>
            <a:r>
              <a:rPr b="1" lang="en" sz="1500">
                <a:solidFill>
                  <a:schemeClr val="dk1"/>
                </a:solidFill>
                <a:latin typeface="DM Sans"/>
                <a:ea typeface="DM Sans"/>
                <a:cs typeface="DM Sans"/>
                <a:sym typeface="DM Sans"/>
              </a:rPr>
              <a:t>up to 1000</a:t>
            </a:r>
            <a:r>
              <a:rPr lang="en" sz="1500">
                <a:solidFill>
                  <a:schemeClr val="dk1"/>
                </a:solidFill>
                <a:latin typeface="DM Sans"/>
                <a:ea typeface="DM Sans"/>
                <a:cs typeface="DM Sans"/>
                <a:sym typeface="DM Sans"/>
              </a:rPr>
              <a:t> at the root node</a:t>
            </a:r>
            <a:endParaRPr sz="1500">
              <a:solidFill>
                <a:schemeClr val="dk1"/>
              </a:solidFill>
              <a:latin typeface="DM Sans"/>
              <a:ea typeface="DM Sans"/>
              <a:cs typeface="DM Sans"/>
              <a:sym typeface="DM Sans"/>
            </a:endParaRPr>
          </a:p>
        </p:txBody>
      </p:sp>
      <p:sp>
        <p:nvSpPr>
          <p:cNvPr id="1086" name="Google Shape;1086;p68"/>
          <p:cNvSpPr txBox="1"/>
          <p:nvPr/>
        </p:nvSpPr>
        <p:spPr>
          <a:xfrm>
            <a:off x="1189825" y="3323350"/>
            <a:ext cx="6711600" cy="1067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DM Sans"/>
              <a:buChar char="●"/>
            </a:pPr>
            <a:r>
              <a:rPr lang="en" sz="1500">
                <a:solidFill>
                  <a:schemeClr val="dk1"/>
                </a:solidFill>
                <a:latin typeface="DM Sans"/>
                <a:ea typeface="DM Sans"/>
                <a:cs typeface="DM Sans"/>
                <a:sym typeface="DM Sans"/>
              </a:rPr>
              <a:t>Create a more thorough database with an extensive list of entities (ex. city, comments, employees, etc.)</a:t>
            </a:r>
            <a:endParaRPr sz="1500">
              <a:solidFill>
                <a:schemeClr val="dk1"/>
              </a:solidFill>
              <a:latin typeface="DM Sans"/>
              <a:ea typeface="DM Sans"/>
              <a:cs typeface="DM Sans"/>
              <a:sym typeface="DM Sans"/>
            </a:endParaRPr>
          </a:p>
          <a:p>
            <a:pPr indent="-330200" lvl="0" marL="457200" rtl="0" algn="l">
              <a:spcBef>
                <a:spcPts val="0"/>
              </a:spcBef>
              <a:spcAft>
                <a:spcPts val="0"/>
              </a:spcAft>
              <a:buClr>
                <a:schemeClr val="dk1"/>
              </a:buClr>
              <a:buSzPts val="1600"/>
              <a:buFont typeface="DM Sans"/>
              <a:buChar char="●"/>
            </a:pPr>
            <a:r>
              <a:rPr lang="en" sz="1500">
                <a:solidFill>
                  <a:schemeClr val="dk1"/>
                </a:solidFill>
                <a:latin typeface="DM Sans"/>
                <a:ea typeface="DM Sans"/>
                <a:cs typeface="DM Sans"/>
                <a:sym typeface="DM Sans"/>
              </a:rPr>
              <a:t>Organize it more comprehensively by dividing into </a:t>
            </a:r>
            <a:r>
              <a:rPr b="1" lang="en" sz="1500">
                <a:solidFill>
                  <a:schemeClr val="dk1"/>
                </a:solidFill>
                <a:latin typeface="DM Sans"/>
                <a:ea typeface="DM Sans"/>
                <a:cs typeface="DM Sans"/>
                <a:sym typeface="DM Sans"/>
              </a:rPr>
              <a:t>4 root nodes</a:t>
            </a:r>
            <a:r>
              <a:rPr lang="en" sz="1500">
                <a:solidFill>
                  <a:schemeClr val="dk1"/>
                </a:solidFill>
                <a:latin typeface="DM Sans"/>
                <a:ea typeface="DM Sans"/>
                <a:cs typeface="DM Sans"/>
                <a:sym typeface="DM Sans"/>
              </a:rPr>
              <a:t>- friends, posts, users, pops</a:t>
            </a:r>
            <a:endParaRPr sz="1500">
              <a:solidFill>
                <a:schemeClr val="dk1"/>
              </a:solidFill>
              <a:latin typeface="DM Sans"/>
              <a:ea typeface="DM Sans"/>
              <a:cs typeface="DM Sans"/>
              <a:sym typeface="DM Sans"/>
            </a:endParaRPr>
          </a:p>
        </p:txBody>
      </p:sp>
      <p:sp>
        <p:nvSpPr>
          <p:cNvPr id="1087" name="Google Shape;1087;p68"/>
          <p:cNvSpPr txBox="1"/>
          <p:nvPr>
            <p:ph idx="3" type="subTitle"/>
          </p:nvPr>
        </p:nvSpPr>
        <p:spPr>
          <a:xfrm>
            <a:off x="1126325" y="1138863"/>
            <a:ext cx="36681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Current Database System</a:t>
            </a:r>
            <a:endParaRPr sz="1800"/>
          </a:p>
        </p:txBody>
      </p:sp>
      <p:sp>
        <p:nvSpPr>
          <p:cNvPr id="1088" name="Google Shape;1088;p68"/>
          <p:cNvSpPr txBox="1"/>
          <p:nvPr>
            <p:ph idx="3" type="subTitle"/>
          </p:nvPr>
        </p:nvSpPr>
        <p:spPr>
          <a:xfrm>
            <a:off x="1189825" y="2989550"/>
            <a:ext cx="2322600" cy="5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Project Goal</a:t>
            </a:r>
            <a:endParaRPr sz="1800"/>
          </a:p>
        </p:txBody>
      </p:sp>
      <p:sp>
        <p:nvSpPr>
          <p:cNvPr id="1089" name="Google Shape;1089;p68"/>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a:t>
            </a:r>
            <a:r>
              <a:rPr b="1" lang="en" sz="1000">
                <a:latin typeface="Montserrat"/>
                <a:ea typeface="Montserrat"/>
                <a:cs typeface="Montserrat"/>
                <a:sym typeface="Montserrat"/>
              </a:rPr>
              <a:t>Company Overview</a:t>
            </a:r>
            <a:r>
              <a:rPr lang="en" sz="1000">
                <a:latin typeface="Montserrat"/>
                <a:ea typeface="Montserrat"/>
                <a:cs typeface="Montserrat"/>
                <a:sym typeface="Montserrat"/>
              </a:rPr>
              <a:t> | Simplified EER | Project Schema | MySQL | Queries | Normalization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69"/>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Simplified EER Diagram</a:t>
            </a:r>
            <a:endParaRPr/>
          </a:p>
        </p:txBody>
      </p:sp>
      <p:sp>
        <p:nvSpPr>
          <p:cNvPr id="1095" name="Google Shape;1095;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70"/>
          <p:cNvSpPr txBox="1"/>
          <p:nvPr>
            <p:ph type="title"/>
          </p:nvPr>
        </p:nvSpPr>
        <p:spPr>
          <a:xfrm>
            <a:off x="720000" y="-12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Simplified EER Diagram</a:t>
            </a:r>
            <a:endParaRPr/>
          </a:p>
        </p:txBody>
      </p:sp>
      <p:pic>
        <p:nvPicPr>
          <p:cNvPr id="1102" name="Google Shape;1102;p70"/>
          <p:cNvPicPr preferRelativeResize="0"/>
          <p:nvPr/>
        </p:nvPicPr>
        <p:blipFill rotWithShape="1">
          <a:blip r:embed="rId3">
            <a:alphaModFix/>
          </a:blip>
          <a:srcRect b="16750" l="0" r="27055" t="15840"/>
          <a:stretch/>
        </p:blipFill>
        <p:spPr>
          <a:xfrm>
            <a:off x="1401275" y="480200"/>
            <a:ext cx="6693002" cy="4421276"/>
          </a:xfrm>
          <a:prstGeom prst="rect">
            <a:avLst/>
          </a:prstGeom>
          <a:noFill/>
          <a:ln>
            <a:noFill/>
          </a:ln>
        </p:spPr>
      </p:pic>
      <p:sp>
        <p:nvSpPr>
          <p:cNvPr id="1103" name="Google Shape;1103;p70"/>
          <p:cNvSpPr txBox="1"/>
          <p:nvPr/>
        </p:nvSpPr>
        <p:spPr>
          <a:xfrm>
            <a:off x="187113" y="4884397"/>
            <a:ext cx="8771100" cy="246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r>
              <a:rPr lang="en" sz="1000">
                <a:latin typeface="Montserrat"/>
                <a:ea typeface="Montserrat"/>
                <a:cs typeface="Montserrat"/>
                <a:sym typeface="Montserrat"/>
              </a:rPr>
              <a:t>Members | Company Overview | </a:t>
            </a:r>
            <a:r>
              <a:rPr b="1" lang="en" sz="1000">
                <a:latin typeface="Montserrat"/>
                <a:ea typeface="Montserrat"/>
                <a:cs typeface="Montserrat"/>
                <a:sym typeface="Montserrat"/>
              </a:rPr>
              <a:t>Simplified EER</a:t>
            </a:r>
            <a:r>
              <a:rPr lang="en" sz="1000">
                <a:latin typeface="Montserrat"/>
                <a:ea typeface="Montserrat"/>
                <a:cs typeface="Montserrat"/>
                <a:sym typeface="Montserrat"/>
              </a:rPr>
              <a:t> | Project Schema | MySQL | Queries | Normalization</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71"/>
          <p:cNvSpPr txBox="1"/>
          <p:nvPr>
            <p:ph type="ctrTitle"/>
          </p:nvPr>
        </p:nvSpPr>
        <p:spPr>
          <a:xfrm>
            <a:off x="1172650" y="1990500"/>
            <a:ext cx="7152000" cy="11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Schema</a:t>
            </a:r>
            <a:endParaRPr/>
          </a:p>
        </p:txBody>
      </p:sp>
      <p:sp>
        <p:nvSpPr>
          <p:cNvPr id="1109" name="Google Shape;110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Investment Proposal in Northern Brazil by Slidesgo">
  <a:themeElements>
    <a:clrScheme name="Simple Light">
      <a:dk1>
        <a:srgbClr val="032026"/>
      </a:dk1>
      <a:lt1>
        <a:srgbClr val="FFF6EE"/>
      </a:lt1>
      <a:dk2>
        <a:srgbClr val="F2522E"/>
      </a:dk2>
      <a:lt2>
        <a:srgbClr val="746745"/>
      </a:lt2>
      <a:accent1>
        <a:srgbClr val="F38268"/>
      </a:accent1>
      <a:accent2>
        <a:srgbClr val="F7AD9B"/>
      </a:accent2>
      <a:accent3>
        <a:srgbClr val="A79870"/>
      </a:accent3>
      <a:accent4>
        <a:srgbClr val="FFFFFF"/>
      </a:accent4>
      <a:accent5>
        <a:srgbClr val="FFFFFF"/>
      </a:accent5>
      <a:accent6>
        <a:srgbClr val="FFFFFF"/>
      </a:accent6>
      <a:hlink>
        <a:srgbClr val="0320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usiness Investment Proposal in Northern Brazil by Slidesgo">
  <a:themeElements>
    <a:clrScheme name="Simple Light">
      <a:dk1>
        <a:srgbClr val="032026"/>
      </a:dk1>
      <a:lt1>
        <a:srgbClr val="FFF6EE"/>
      </a:lt1>
      <a:dk2>
        <a:srgbClr val="F2522E"/>
      </a:dk2>
      <a:lt2>
        <a:srgbClr val="746745"/>
      </a:lt2>
      <a:accent1>
        <a:srgbClr val="F38268"/>
      </a:accent1>
      <a:accent2>
        <a:srgbClr val="F7AD9B"/>
      </a:accent2>
      <a:accent3>
        <a:srgbClr val="A79870"/>
      </a:accent3>
      <a:accent4>
        <a:srgbClr val="FFFFFF"/>
      </a:accent4>
      <a:accent5>
        <a:srgbClr val="FFFFFF"/>
      </a:accent5>
      <a:accent6>
        <a:srgbClr val="FFFFFF"/>
      </a:accent6>
      <a:hlink>
        <a:srgbClr val="0320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